
<file path=[Content_Types].xml><?xml version="1.0" encoding="utf-8"?>
<Types xmlns="http://schemas.openxmlformats.org/package/2006/content-types">
  <Default Extension="xml" ContentType="application/xml"/>
  <Default Extension="xlsx" ContentType="application/vnd.openxmlformats-officedocument.spreadsheetml.sheet"/>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79" r:id="rId1"/>
  </p:sldMasterIdLst>
  <p:notesMasterIdLst>
    <p:notesMasterId r:id="rId19"/>
  </p:notesMasterIdLst>
  <p:sldIdLst>
    <p:sldId id="319" r:id="rId2"/>
    <p:sldId id="584" r:id="rId3"/>
    <p:sldId id="572" r:id="rId4"/>
    <p:sldId id="571" r:id="rId5"/>
    <p:sldId id="569" r:id="rId6"/>
    <p:sldId id="580" r:id="rId7"/>
    <p:sldId id="562" r:id="rId8"/>
    <p:sldId id="582" r:id="rId9"/>
    <p:sldId id="577" r:id="rId10"/>
    <p:sldId id="581" r:id="rId11"/>
    <p:sldId id="585" r:id="rId12"/>
    <p:sldId id="583" r:id="rId13"/>
    <p:sldId id="579" r:id="rId14"/>
    <p:sldId id="586" r:id="rId15"/>
    <p:sldId id="560" r:id="rId16"/>
    <p:sldId id="567" r:id="rId17"/>
    <p:sldId id="446"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5pPr>
    <a:lvl6pPr marL="2286000" algn="l" defTabSz="914400" rtl="0" eaLnBrk="1" latinLnBrk="0" hangingPunct="1">
      <a:defRPr sz="2400" kern="1200">
        <a:solidFill>
          <a:schemeClr val="tx1"/>
        </a:solidFill>
        <a:latin typeface="Arial" charset="0"/>
        <a:ea typeface="ヒラギノ角ゴ Pro W3" pitchFamily="-96" charset="-128"/>
        <a:cs typeface="+mn-cs"/>
      </a:defRPr>
    </a:lvl6pPr>
    <a:lvl7pPr marL="2743200" algn="l" defTabSz="914400" rtl="0" eaLnBrk="1" latinLnBrk="0" hangingPunct="1">
      <a:defRPr sz="2400" kern="1200">
        <a:solidFill>
          <a:schemeClr val="tx1"/>
        </a:solidFill>
        <a:latin typeface="Arial" charset="0"/>
        <a:ea typeface="ヒラギノ角ゴ Pro W3" pitchFamily="-96" charset="-128"/>
        <a:cs typeface="+mn-cs"/>
      </a:defRPr>
    </a:lvl7pPr>
    <a:lvl8pPr marL="3200400" algn="l" defTabSz="914400" rtl="0" eaLnBrk="1" latinLnBrk="0" hangingPunct="1">
      <a:defRPr sz="2400" kern="1200">
        <a:solidFill>
          <a:schemeClr val="tx1"/>
        </a:solidFill>
        <a:latin typeface="Arial" charset="0"/>
        <a:ea typeface="ヒラギノ角ゴ Pro W3" pitchFamily="-96" charset="-128"/>
        <a:cs typeface="+mn-cs"/>
      </a:defRPr>
    </a:lvl8pPr>
    <a:lvl9pPr marL="3657600" algn="l" defTabSz="914400" rtl="0" eaLnBrk="1" latinLnBrk="0" hangingPunct="1">
      <a:defRPr sz="2400" kern="1200">
        <a:solidFill>
          <a:schemeClr val="tx1"/>
        </a:solidFill>
        <a:latin typeface="Arial" charset="0"/>
        <a:ea typeface="ヒラギノ角ゴ Pro W3" pitchFamily="-9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3399"/>
    <a:srgbClr val="D9D9D9"/>
    <a:srgbClr val="ED7D31"/>
    <a:srgbClr val="002060"/>
    <a:srgbClr val="A11801"/>
    <a:srgbClr val="558ED5"/>
    <a:srgbClr val="323232"/>
    <a:srgbClr val="B93107"/>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3725" autoAdjust="0"/>
  </p:normalViewPr>
  <p:slideViewPr>
    <p:cSldViewPr>
      <p:cViewPr varScale="1">
        <p:scale>
          <a:sx n="112" d="100"/>
          <a:sy n="112" d="100"/>
        </p:scale>
        <p:origin x="168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24"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4" Type="http://schemas.openxmlformats.org/officeDocument/2006/relationships/package" Target="../embeddings/Microsoft_Excel_Worksheet1.xlsx"/><Relationship Id="rId1" Type="http://schemas.microsoft.com/office/2011/relationships/chartStyle" Target="style1.xml"/><Relationship Id="rId2"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2134976183533"/>
          <c:y val="0.0267834712745111"/>
          <c:w val="0.829296320598814"/>
          <c:h val="0.790805846181244"/>
        </c:manualLayout>
      </c:layout>
      <c:scatterChart>
        <c:scatterStyle val="lineMarker"/>
        <c:varyColors val="0"/>
        <c:ser>
          <c:idx val="0"/>
          <c:order val="0"/>
          <c:tx>
            <c:v>BAU</c:v>
          </c:tx>
          <c:spPr>
            <a:ln w="28575" cap="rnd">
              <a:noFill/>
              <a:round/>
            </a:ln>
            <a:effectLst/>
          </c:spPr>
          <c:marker>
            <c:symbol val="circle"/>
            <c:size val="5"/>
            <c:spPr>
              <a:solidFill>
                <a:schemeClr val="accent1"/>
              </a:solidFill>
              <a:ln w="44450">
                <a:solidFill>
                  <a:schemeClr val="accent1"/>
                </a:solidFill>
              </a:ln>
              <a:effectLst/>
            </c:spPr>
          </c:marker>
          <c:trendline>
            <c:spPr>
              <a:ln w="44450" cap="rnd">
                <a:solidFill>
                  <a:schemeClr val="accent1"/>
                </a:solidFill>
                <a:prstDash val="sysDot"/>
              </a:ln>
              <a:effectLst/>
            </c:spPr>
            <c:trendlineType val="poly"/>
            <c:order val="4"/>
            <c:dispRSqr val="0"/>
            <c:dispEq val="0"/>
          </c:trendline>
          <c:xVal>
            <c:numRef>
              <c:f>Sheet1!$A$2:$A$36</c:f>
              <c:numCache>
                <c:formatCode>0.000</c:formatCode>
                <c:ptCount val="35"/>
                <c:pt idx="0">
                  <c:v>6.603655002409201</c:v>
                </c:pt>
                <c:pt idx="1">
                  <c:v>6.932194529975783</c:v>
                </c:pt>
                <c:pt idx="2">
                  <c:v>7.686405282433503</c:v>
                </c:pt>
                <c:pt idx="3">
                  <c:v>7.516863867115707</c:v>
                </c:pt>
                <c:pt idx="4">
                  <c:v>7.322244486719863</c:v>
                </c:pt>
                <c:pt idx="5">
                  <c:v>7.410838694376093</c:v>
                </c:pt>
                <c:pt idx="6">
                  <c:v>7.342574285719388</c:v>
                </c:pt>
                <c:pt idx="7">
                  <c:v>7.316728215604622</c:v>
                </c:pt>
                <c:pt idx="8">
                  <c:v>7.63632712167176</c:v>
                </c:pt>
                <c:pt idx="9">
                  <c:v>7.921523329483005</c:v>
                </c:pt>
                <c:pt idx="10">
                  <c:v>8.06334951497814</c:v>
                </c:pt>
                <c:pt idx="11">
                  <c:v>7.823062048772272</c:v>
                </c:pt>
                <c:pt idx="12">
                  <c:v>8.07404522319895</c:v>
                </c:pt>
                <c:pt idx="13">
                  <c:v>8.104484444466166</c:v>
                </c:pt>
                <c:pt idx="14">
                  <c:v>8.292750056665482</c:v>
                </c:pt>
                <c:pt idx="15">
                  <c:v>8.030438947256387</c:v>
                </c:pt>
                <c:pt idx="16">
                  <c:v>7.890845776455126</c:v>
                </c:pt>
                <c:pt idx="17">
                  <c:v>8.49178624745297</c:v>
                </c:pt>
                <c:pt idx="18">
                  <c:v>8.809573754605324</c:v>
                </c:pt>
                <c:pt idx="19">
                  <c:v>9.411821264334142</c:v>
                </c:pt>
                <c:pt idx="20">
                  <c:v>9.722294594325003</c:v>
                </c:pt>
                <c:pt idx="21">
                  <c:v>9.650043048250214</c:v>
                </c:pt>
                <c:pt idx="22">
                  <c:v>9.531145153691302</c:v>
                </c:pt>
                <c:pt idx="23">
                  <c:v>9.234421250382761</c:v>
                </c:pt>
                <c:pt idx="24">
                  <c:v>9.268407848479462</c:v>
                </c:pt>
                <c:pt idx="25">
                  <c:v>9.629005128827821</c:v>
                </c:pt>
                <c:pt idx="26">
                  <c:v>10.08179596644425</c:v>
                </c:pt>
                <c:pt idx="27">
                  <c:v>10.46626000016766</c:v>
                </c:pt>
                <c:pt idx="28">
                  <c:v>10.73623479242443</c:v>
                </c:pt>
                <c:pt idx="29">
                  <c:v>10.55281589788322</c:v>
                </c:pt>
                <c:pt idx="30">
                  <c:v>10.00363318307206</c:v>
                </c:pt>
                <c:pt idx="31">
                  <c:v>10.97160526086578</c:v>
                </c:pt>
                <c:pt idx="32">
                  <c:v>10.79286729738116</c:v>
                </c:pt>
                <c:pt idx="33">
                  <c:v>10.81587859935753</c:v>
                </c:pt>
                <c:pt idx="34">
                  <c:v>11.5766532410224</c:v>
                </c:pt>
              </c:numCache>
            </c:numRef>
          </c:xVal>
          <c:yVal>
            <c:numRef>
              <c:f>Sheet1!$B$2:$B$36</c:f>
              <c:numCache>
                <c:formatCode>#,##0</c:formatCode>
                <c:ptCount val="35"/>
                <c:pt idx="0">
                  <c:v>30036.12974947392</c:v>
                </c:pt>
                <c:pt idx="1">
                  <c:v>29591.957421644</c:v>
                </c:pt>
                <c:pt idx="2">
                  <c:v>29101.98729575452</c:v>
                </c:pt>
                <c:pt idx="3">
                  <c:v>29580.97784867037</c:v>
                </c:pt>
                <c:pt idx="4">
                  <c:v>30380.71342860259</c:v>
                </c:pt>
                <c:pt idx="5">
                  <c:v>31014.02749668504</c:v>
                </c:pt>
                <c:pt idx="6">
                  <c:v>31703.59288363808</c:v>
                </c:pt>
                <c:pt idx="7">
                  <c:v>32116.7435657679</c:v>
                </c:pt>
                <c:pt idx="8">
                  <c:v>32997.62492006942</c:v>
                </c:pt>
                <c:pt idx="9">
                  <c:v>34246.58570725987</c:v>
                </c:pt>
                <c:pt idx="10">
                  <c:v>35440.98305212131</c:v>
                </c:pt>
                <c:pt idx="11">
                  <c:v>36016.19409049902</c:v>
                </c:pt>
                <c:pt idx="12">
                  <c:v>36365.11672662136</c:v>
                </c:pt>
                <c:pt idx="13">
                  <c:v>36557.63846532579</c:v>
                </c:pt>
                <c:pt idx="14">
                  <c:v>37419.82145205358</c:v>
                </c:pt>
                <c:pt idx="15">
                  <c:v>38386.12148785555</c:v>
                </c:pt>
                <c:pt idx="16">
                  <c:v>39576.17369788086</c:v>
                </c:pt>
                <c:pt idx="17">
                  <c:v>41066.30005254482</c:v>
                </c:pt>
                <c:pt idx="18">
                  <c:v>42678.73756530452</c:v>
                </c:pt>
                <c:pt idx="19">
                  <c:v>44523.09376088237</c:v>
                </c:pt>
                <c:pt idx="20">
                  <c:v>46089.29478854948</c:v>
                </c:pt>
                <c:pt idx="21">
                  <c:v>46716.0749810866</c:v>
                </c:pt>
                <c:pt idx="22">
                  <c:v>46445.89000591366</c:v>
                </c:pt>
                <c:pt idx="23">
                  <c:v>46377.06258052897</c:v>
                </c:pt>
                <c:pt idx="24">
                  <c:v>47144.76989757888</c:v>
                </c:pt>
                <c:pt idx="25">
                  <c:v>48044.72350738048</c:v>
                </c:pt>
                <c:pt idx="26">
                  <c:v>49674.74866942637</c:v>
                </c:pt>
                <c:pt idx="27">
                  <c:v>51385.63059911374</c:v>
                </c:pt>
                <c:pt idx="28">
                  <c:v>52068.12652068125</c:v>
                </c:pt>
                <c:pt idx="29">
                  <c:v>49833.8057464467</c:v>
                </c:pt>
                <c:pt idx="30">
                  <c:v>50289.18547781558</c:v>
                </c:pt>
                <c:pt idx="31">
                  <c:v>50880.9015692637</c:v>
                </c:pt>
                <c:pt idx="32">
                  <c:v>50162.669797082</c:v>
                </c:pt>
                <c:pt idx="33">
                  <c:v>49765.91760299626</c:v>
                </c:pt>
                <c:pt idx="34">
                  <c:v>50089.96761165981</c:v>
                </c:pt>
              </c:numCache>
            </c:numRef>
          </c:yVal>
          <c:smooth val="0"/>
          <c:extLst xmlns:c16r2="http://schemas.microsoft.com/office/drawing/2015/06/chart">
            <c:ext xmlns:c16="http://schemas.microsoft.com/office/drawing/2014/chart" uri="{C3380CC4-5D6E-409C-BE32-E72D297353CC}">
              <c16:uniqueId val="{00000001-A2E4-47AF-A315-C0BD0D0BEC45}"/>
            </c:ext>
          </c:extLst>
        </c:ser>
        <c:ser>
          <c:idx val="2"/>
          <c:order val="1"/>
          <c:tx>
            <c:v>RNE</c:v>
          </c:tx>
          <c:spPr>
            <a:ln w="25400" cap="rnd">
              <a:noFill/>
              <a:round/>
            </a:ln>
            <a:effectLst/>
          </c:spPr>
          <c:marker>
            <c:symbol val="circle"/>
            <c:size val="5"/>
            <c:spPr>
              <a:solidFill>
                <a:srgbClr val="00B050"/>
              </a:solidFill>
              <a:ln w="44450">
                <a:solidFill>
                  <a:srgbClr val="00B050"/>
                </a:solidFill>
              </a:ln>
              <a:effectLst/>
            </c:spPr>
          </c:marker>
          <c:trendline>
            <c:spPr>
              <a:ln w="44450" cap="rnd">
                <a:solidFill>
                  <a:srgbClr val="00B050"/>
                </a:solidFill>
                <a:prstDash val="sysDot"/>
              </a:ln>
              <a:effectLst/>
            </c:spPr>
            <c:trendlineType val="poly"/>
            <c:order val="4"/>
            <c:dispRSqr val="0"/>
            <c:dispEq val="0"/>
          </c:trendline>
          <c:xVal>
            <c:numRef>
              <c:f>Sheet1!$C$2:$C$36</c:f>
              <c:numCache>
                <c:formatCode>0.000</c:formatCode>
                <c:ptCount val="35"/>
                <c:pt idx="0">
                  <c:v>11.1036550024092</c:v>
                </c:pt>
                <c:pt idx="1">
                  <c:v>11.43219452997579</c:v>
                </c:pt>
                <c:pt idx="2">
                  <c:v>12.1864052824335</c:v>
                </c:pt>
                <c:pt idx="3">
                  <c:v>12.01686386711571</c:v>
                </c:pt>
                <c:pt idx="4">
                  <c:v>11.82224448671986</c:v>
                </c:pt>
                <c:pt idx="5">
                  <c:v>11.91083869437609</c:v>
                </c:pt>
                <c:pt idx="6">
                  <c:v>11.8425742857194</c:v>
                </c:pt>
                <c:pt idx="7">
                  <c:v>11.81672821560462</c:v>
                </c:pt>
                <c:pt idx="8">
                  <c:v>12.13632712167175</c:v>
                </c:pt>
                <c:pt idx="9">
                  <c:v>12.421523329483</c:v>
                </c:pt>
                <c:pt idx="10">
                  <c:v>12.56334951497814</c:v>
                </c:pt>
                <c:pt idx="11">
                  <c:v>12.32306204877227</c:v>
                </c:pt>
                <c:pt idx="12">
                  <c:v>12.57404522319895</c:v>
                </c:pt>
                <c:pt idx="13">
                  <c:v>12.60448444446617</c:v>
                </c:pt>
                <c:pt idx="14">
                  <c:v>12.79275005666548</c:v>
                </c:pt>
                <c:pt idx="15">
                  <c:v>12.53043894725639</c:v>
                </c:pt>
                <c:pt idx="16">
                  <c:v>12.39084577645513</c:v>
                </c:pt>
                <c:pt idx="17">
                  <c:v>12.99178624745297</c:v>
                </c:pt>
                <c:pt idx="18">
                  <c:v>13.30957375460532</c:v>
                </c:pt>
                <c:pt idx="19">
                  <c:v>13.91182126433414</c:v>
                </c:pt>
                <c:pt idx="20">
                  <c:v>14.222294594325</c:v>
                </c:pt>
                <c:pt idx="21">
                  <c:v>14.15004304825021</c:v>
                </c:pt>
                <c:pt idx="22">
                  <c:v>14.0311451536913</c:v>
                </c:pt>
                <c:pt idx="23">
                  <c:v>13.73442125038276</c:v>
                </c:pt>
                <c:pt idx="24">
                  <c:v>13.76840784847946</c:v>
                </c:pt>
                <c:pt idx="25">
                  <c:v>14.12900512882782</c:v>
                </c:pt>
                <c:pt idx="26">
                  <c:v>14.58179596644425</c:v>
                </c:pt>
                <c:pt idx="27">
                  <c:v>14.96626000016766</c:v>
                </c:pt>
                <c:pt idx="28">
                  <c:v>15.23623479242443</c:v>
                </c:pt>
                <c:pt idx="29">
                  <c:v>15.05281589788322</c:v>
                </c:pt>
                <c:pt idx="30">
                  <c:v>14.50363318307206</c:v>
                </c:pt>
                <c:pt idx="31">
                  <c:v>15.47160526086578</c:v>
                </c:pt>
                <c:pt idx="32">
                  <c:v>15.29286729738116</c:v>
                </c:pt>
                <c:pt idx="33">
                  <c:v>15.31587859935753</c:v>
                </c:pt>
                <c:pt idx="34">
                  <c:v>16.0766532410224</c:v>
                </c:pt>
              </c:numCache>
            </c:numRef>
          </c:xVal>
          <c:yVal>
            <c:numRef>
              <c:f>Sheet1!$D$2:$D$36</c:f>
              <c:numCache>
                <c:formatCode>#,##0</c:formatCode>
                <c:ptCount val="35"/>
                <c:pt idx="0">
                  <c:v>48036.12974947393</c:v>
                </c:pt>
                <c:pt idx="1">
                  <c:v>47591.957421644</c:v>
                </c:pt>
                <c:pt idx="2">
                  <c:v>47101.98729575452</c:v>
                </c:pt>
                <c:pt idx="3">
                  <c:v>47580.97784867037</c:v>
                </c:pt>
                <c:pt idx="4">
                  <c:v>48380.71342860259</c:v>
                </c:pt>
                <c:pt idx="5">
                  <c:v>49014.02749668503</c:v>
                </c:pt>
                <c:pt idx="6">
                  <c:v>49703.59288363808</c:v>
                </c:pt>
                <c:pt idx="7">
                  <c:v>50116.74356576789</c:v>
                </c:pt>
                <c:pt idx="8">
                  <c:v>50997.62492006942</c:v>
                </c:pt>
                <c:pt idx="9">
                  <c:v>52246.58570725987</c:v>
                </c:pt>
                <c:pt idx="10">
                  <c:v>53440.98305212131</c:v>
                </c:pt>
                <c:pt idx="11">
                  <c:v>54016.19409049902</c:v>
                </c:pt>
                <c:pt idx="12">
                  <c:v>54365.11672662136</c:v>
                </c:pt>
                <c:pt idx="13">
                  <c:v>54557.63846532579</c:v>
                </c:pt>
                <c:pt idx="14">
                  <c:v>55419.82145205358</c:v>
                </c:pt>
                <c:pt idx="15">
                  <c:v>56386.12148785555</c:v>
                </c:pt>
                <c:pt idx="16">
                  <c:v>57576.17369788086</c:v>
                </c:pt>
                <c:pt idx="17">
                  <c:v>59066.30005254482</c:v>
                </c:pt>
                <c:pt idx="18">
                  <c:v>60678.73756530452</c:v>
                </c:pt>
                <c:pt idx="19">
                  <c:v>62523.09376088237</c:v>
                </c:pt>
                <c:pt idx="20">
                  <c:v>64089.29478854948</c:v>
                </c:pt>
                <c:pt idx="21">
                  <c:v>64716.0749810866</c:v>
                </c:pt>
                <c:pt idx="22">
                  <c:v>64445.89000591366</c:v>
                </c:pt>
                <c:pt idx="23">
                  <c:v>64377.06258052897</c:v>
                </c:pt>
                <c:pt idx="24">
                  <c:v>65144.76989757888</c:v>
                </c:pt>
                <c:pt idx="25">
                  <c:v>66044.72350738046</c:v>
                </c:pt>
                <c:pt idx="26">
                  <c:v>67674.74866942635</c:v>
                </c:pt>
                <c:pt idx="27">
                  <c:v>69385.63059911375</c:v>
                </c:pt>
                <c:pt idx="28">
                  <c:v>70068.12652068126</c:v>
                </c:pt>
                <c:pt idx="29">
                  <c:v>67833.8057464467</c:v>
                </c:pt>
                <c:pt idx="30">
                  <c:v>68289.18547781558</c:v>
                </c:pt>
                <c:pt idx="31">
                  <c:v>68880.90156926369</c:v>
                </c:pt>
                <c:pt idx="32">
                  <c:v>68162.669797082</c:v>
                </c:pt>
                <c:pt idx="33">
                  <c:v>67765.91760299624</c:v>
                </c:pt>
                <c:pt idx="34">
                  <c:v>68089.9676116598</c:v>
                </c:pt>
              </c:numCache>
            </c:numRef>
          </c:yVal>
          <c:smooth val="0"/>
          <c:extLst xmlns:c16r2="http://schemas.microsoft.com/office/drawing/2015/06/chart">
            <c:ext xmlns:c16="http://schemas.microsoft.com/office/drawing/2014/chart" uri="{C3380CC4-5D6E-409C-BE32-E72D297353CC}">
              <c16:uniqueId val="{00000003-A2E4-47AF-A315-C0BD0D0BEC45}"/>
            </c:ext>
          </c:extLst>
        </c:ser>
        <c:dLbls>
          <c:showLegendKey val="0"/>
          <c:showVal val="0"/>
          <c:showCatName val="0"/>
          <c:showSerName val="0"/>
          <c:showPercent val="0"/>
          <c:showBubbleSize val="0"/>
        </c:dLbls>
        <c:axId val="-1525567296"/>
        <c:axId val="-1525563904"/>
      </c:scatterChart>
      <c:valAx>
        <c:axId val="-1525567296"/>
        <c:scaling>
          <c:orientation val="minMax"/>
          <c:min val="6.0"/>
        </c:scaling>
        <c:delete val="0"/>
        <c:axPos val="b"/>
        <c:majorGridlines>
          <c:spPr>
            <a:ln w="9525" cap="flat" cmpd="sng" algn="ctr">
              <a:solidFill>
                <a:srgbClr val="FFFFFF">
                  <a:lumMod val="65000"/>
                </a:srgbClr>
              </a:solidFill>
              <a:round/>
            </a:ln>
            <a:effectLst/>
          </c:spPr>
        </c:majorGridlines>
        <c:title>
          <c:tx>
            <c:rich>
              <a:bodyPr rot="0" spcFirstLastPara="1" vertOverflow="ellipsis" vert="horz" wrap="square" anchor="ctr" anchorCtr="1"/>
              <a:lstStyle/>
              <a:p>
                <a:pPr>
                  <a:defRPr lang="ja-JP" sz="1600" b="1" i="0" u="none" strike="noStrike" kern="1200" baseline="0">
                    <a:solidFill>
                      <a:schemeClr val="tx1"/>
                    </a:solidFill>
                    <a:latin typeface="+mn-lt"/>
                    <a:ea typeface="+mn-ea"/>
                    <a:cs typeface="+mn-cs"/>
                  </a:defRPr>
                </a:pPr>
                <a:r>
                  <a:rPr lang="en-US" sz="1600" b="1" dirty="0">
                    <a:solidFill>
                      <a:schemeClr val="tx1"/>
                    </a:solidFill>
                  </a:rPr>
                  <a:t>Energy Productivity: GDP/Energy (</a:t>
                </a:r>
                <a:r>
                  <a:rPr lang="en-US" sz="1600" b="1" i="0" u="none" strike="noStrike" baseline="0" dirty="0">
                    <a:effectLst/>
                  </a:rPr>
                  <a:t>€1,000</a:t>
                </a:r>
                <a:r>
                  <a:rPr lang="en-US" sz="1600" b="1" dirty="0">
                    <a:solidFill>
                      <a:schemeClr val="tx1"/>
                    </a:solidFill>
                  </a:rPr>
                  <a:t> per Tonne of Oil Equivalent)</a:t>
                </a:r>
              </a:p>
            </c:rich>
          </c:tx>
          <c:layout>
            <c:manualLayout>
              <c:xMode val="edge"/>
              <c:yMode val="edge"/>
              <c:x val="0.18256938368815"/>
              <c:y val="0.911525790201997"/>
            </c:manualLayout>
          </c:layout>
          <c:overlay val="0"/>
          <c:spPr>
            <a:noFill/>
            <a:ln>
              <a:noFill/>
            </a:ln>
            <a:effectLst/>
          </c:spPr>
          <c:txPr>
            <a:bodyPr rot="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en-US"/>
          </a:p>
        </c:txPr>
        <c:crossAx val="-1525563904"/>
        <c:crosses val="autoZero"/>
        <c:crossBetween val="midCat"/>
      </c:valAx>
      <c:valAx>
        <c:axId val="-1525563904"/>
        <c:scaling>
          <c:orientation val="minMax"/>
          <c:min val="20000.0"/>
        </c:scaling>
        <c:delete val="0"/>
        <c:axPos val="l"/>
        <c:majorGridlines>
          <c:spPr>
            <a:ln w="9525" cap="flat" cmpd="sng" algn="ctr">
              <a:solidFill>
                <a:srgbClr val="FFFFFF">
                  <a:lumMod val="75000"/>
                </a:srgbClr>
              </a:solidFill>
              <a:round/>
            </a:ln>
            <a:effectLst/>
          </c:spPr>
        </c:majorGridlines>
        <c:title>
          <c:tx>
            <c:rich>
              <a:bodyPr rot="-54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r>
                  <a:rPr lang="en-US" sz="1600" b="1" dirty="0">
                    <a:solidFill>
                      <a:schemeClr val="tx1"/>
                    </a:solidFill>
                  </a:rPr>
                  <a:t>Per Capita GDP (Real 2010 Euros)</a:t>
                </a:r>
              </a:p>
            </c:rich>
          </c:tx>
          <c:overlay val="0"/>
          <c:spPr>
            <a:noFill/>
            <a:ln>
              <a:noFill/>
            </a:ln>
            <a:effectLst/>
          </c:spPr>
          <c:txPr>
            <a:bodyPr rot="-5400000" spcFirstLastPara="1" vertOverflow="ellipsis" vert="horz" wrap="square" anchor="ctr" anchorCtr="1"/>
            <a:lstStyle/>
            <a:p>
              <a:pPr>
                <a:defRPr lang="ja-JP" sz="1600" b="1"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en-US"/>
          </a:p>
        </c:txPr>
        <c:crossAx val="-152556729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7373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FD7CE990-6645-45AF-A147-553AA0AA96D0}" type="slidenum">
              <a:rPr lang="en-US"/>
              <a:pPr>
                <a:defRPr/>
              </a:pPr>
              <a:t>‹#›</a:t>
            </a:fld>
            <a:endParaRPr lang="en-US" dirty="0"/>
          </a:p>
        </p:txBody>
      </p:sp>
    </p:spTree>
    <p:extLst>
      <p:ext uri="{BB962C8B-B14F-4D97-AF65-F5344CB8AC3E}">
        <p14:creationId xmlns:p14="http://schemas.microsoft.com/office/powerpoint/2010/main" val="39482290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D7CE990-6645-45AF-A147-553AA0AA96D0}" type="slidenum">
              <a:rPr lang="en-US" smtClean="0"/>
              <a:pPr>
                <a:defRPr/>
              </a:pPr>
              <a:t>15</a:t>
            </a:fld>
            <a:endParaRPr lang="en-US" dirty="0"/>
          </a:p>
        </p:txBody>
      </p:sp>
    </p:spTree>
    <p:extLst>
      <p:ext uri="{BB962C8B-B14F-4D97-AF65-F5344CB8AC3E}">
        <p14:creationId xmlns:p14="http://schemas.microsoft.com/office/powerpoint/2010/main" val="4119830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1028700" y="2057400"/>
            <a:ext cx="7086600" cy="1371600"/>
          </a:xfrm>
        </p:spPr>
        <p:txBody>
          <a:bodyPr/>
          <a:lstStyle>
            <a:lvl1pPr algn="ctr">
              <a:defRPr>
                <a:solidFill>
                  <a:srgbClr val="002060"/>
                </a:solidFill>
                <a:effectLst>
                  <a:outerShdw blurRad="38100" dist="38100" dir="2700000" algn="tl">
                    <a:srgbClr val="000000">
                      <a:alpha val="43137"/>
                    </a:srgbClr>
                  </a:outerShdw>
                </a:effectLst>
              </a:defRPr>
            </a:lvl1pPr>
          </a:lstStyle>
          <a:p>
            <a:pPr lvl="0"/>
            <a:r>
              <a:rPr lang="en-US" noProof="0"/>
              <a:t>Click to edit Master title style</a:t>
            </a:r>
          </a:p>
        </p:txBody>
      </p:sp>
      <p:sp>
        <p:nvSpPr>
          <p:cNvPr id="33795" name="Rectangle 3"/>
          <p:cNvSpPr>
            <a:spLocks noGrp="1" noChangeArrowheads="1"/>
          </p:cNvSpPr>
          <p:nvPr>
            <p:ph type="subTitle" idx="1"/>
          </p:nvPr>
        </p:nvSpPr>
        <p:spPr>
          <a:xfrm>
            <a:off x="1028700" y="3810000"/>
            <a:ext cx="7086600" cy="1828800"/>
          </a:xfrm>
        </p:spPr>
        <p:txBody>
          <a:bodyPr/>
          <a:lstStyle>
            <a:lvl1pPr marL="0" indent="0" algn="ctr">
              <a:defRPr>
                <a:solidFill>
                  <a:srgbClr val="002060"/>
                </a:solidFill>
              </a:defRPr>
            </a:lvl1pPr>
          </a:lstStyle>
          <a:p>
            <a:pPr lvl="0"/>
            <a:r>
              <a:rPr lang="en-US" noProof="0" dirty="0"/>
              <a:t>Click to edit Master subtitle style</a:t>
            </a:r>
          </a:p>
        </p:txBody>
      </p:sp>
      <p:sp>
        <p:nvSpPr>
          <p:cNvPr id="43009" name="Rectangle 1"/>
          <p:cNvSpPr>
            <a:spLocks noChangeArrowheads="1"/>
          </p:cNvSpPr>
          <p:nvPr userDrawn="1"/>
        </p:nvSpPr>
        <p:spPr bwMode="auto">
          <a:xfrm>
            <a:off x="914400" y="441811"/>
            <a:ext cx="5791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r>
              <a:rPr kumimoji="0" lang="en-US" sz="1800" b="1" i="0" u="none" strike="noStrike" cap="none" normalizeH="0" baseline="0" dirty="0">
                <a:ln>
                  <a:noFill/>
                </a:ln>
                <a:solidFill>
                  <a:srgbClr val="1F497D"/>
                </a:solidFill>
                <a:effectLst/>
                <a:latin typeface="Calibri" pitchFamily="34" charset="0"/>
                <a:ea typeface="Calibri" pitchFamily="34" charset="0"/>
                <a:cs typeface="Calibri" pitchFamily="34" charset="0"/>
              </a:rPr>
              <a:t>Economic and Human Dimensions Research Associates </a:t>
            </a:r>
            <a:r>
              <a:rPr kumimoji="0" lang="en-US" sz="1800" b="1" i="0" u="none" strike="noStrike" cap="none" normalizeH="0" baseline="0" dirty="0">
                <a:ln>
                  <a:noFill/>
                </a:ln>
                <a:solidFill>
                  <a:srgbClr val="C00000"/>
                </a:solidFill>
                <a:effectLst/>
                <a:latin typeface="Calibri" pitchFamily="34" charset="0"/>
                <a:ea typeface="Calibri" pitchFamily="34" charset="0"/>
                <a:cs typeface="Calibri"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rgbClr val="002060"/>
                </a:solidFill>
                <a:effectLst>
                  <a:outerShdw blurRad="38100" dist="38100" dir="2700000" algn="tl">
                    <a:srgbClr val="000000">
                      <a:alpha val="43137"/>
                    </a:srgbClr>
                  </a:outerShdw>
                </a:effectLst>
              </a:defRPr>
            </a:lvl1pPr>
          </a:lstStyle>
          <a:p>
            <a:r>
              <a:rPr lang="en-US"/>
              <a:t>Click to edit Master title style</a:t>
            </a:r>
          </a:p>
        </p:txBody>
      </p:sp>
      <p:sp>
        <p:nvSpPr>
          <p:cNvPr id="3" name="Content Placeholder 2"/>
          <p:cNvSpPr>
            <a:spLocks noGrp="1"/>
          </p:cNvSpPr>
          <p:nvPr>
            <p:ph idx="1"/>
          </p:nvPr>
        </p:nvSpPr>
        <p:spPr/>
        <p:txBody>
          <a:bodyPr/>
          <a:lstStyle>
            <a:lvl2pPr>
              <a:buClr>
                <a:srgbClr val="C00000"/>
              </a:buClr>
              <a:buSzPct val="120000"/>
              <a:buFont typeface="Arial" pitchFamily="34" charset="0"/>
              <a:buChar char="•"/>
              <a:defRPr/>
            </a:lvl2pPr>
            <a:lvl3pPr>
              <a:buClr>
                <a:srgbClr val="C00000"/>
              </a:buClr>
              <a:buSzPct val="120000"/>
              <a:buFont typeface="Arial" pitchFamily="34" charset="0"/>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
          <p:cNvSpPr>
            <a:spLocks noChangeArrowheads="1"/>
          </p:cNvSpPr>
          <p:nvPr userDrawn="1"/>
        </p:nvSpPr>
        <p:spPr bwMode="auto">
          <a:xfrm>
            <a:off x="661065" y="6242447"/>
            <a:ext cx="5092035"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r>
              <a:rPr kumimoji="0" lang="en-US" sz="1600" b="1" i="0" u="none" strike="noStrike" cap="none" normalizeH="0" baseline="0" dirty="0">
                <a:ln>
                  <a:noFill/>
                </a:ln>
                <a:solidFill>
                  <a:srgbClr val="1F497D"/>
                </a:solidFill>
                <a:effectLst/>
                <a:latin typeface="Calibri" pitchFamily="34" charset="0"/>
                <a:ea typeface="Calibri" pitchFamily="34" charset="0"/>
                <a:cs typeface="Calibri" pitchFamily="34" charset="0"/>
              </a:rPr>
              <a:t>Economic and Human Dimensions Research Associates </a:t>
            </a:r>
            <a:r>
              <a:rPr kumimoji="0" lang="en-US" sz="1600" b="1" i="0" u="none" strike="noStrike" cap="none" normalizeH="0" baseline="0" dirty="0">
                <a:ln>
                  <a:noFill/>
                </a:ln>
                <a:solidFill>
                  <a:srgbClr val="C00000"/>
                </a:solidFill>
                <a:effectLst/>
                <a:latin typeface="Calibri" pitchFamily="34" charset="0"/>
                <a:ea typeface="Calibri" pitchFamily="34" charset="0"/>
                <a:cs typeface="Calibri" pitchFamily="34" charset="0"/>
              </a:rPr>
              <a:t>::..</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2" name="Rectangle 6"/>
          <p:cNvSpPr>
            <a:spLocks noGrp="1" noChangeArrowheads="1"/>
          </p:cNvSpPr>
          <p:nvPr>
            <p:ph type="sldNum" sz="quarter" idx="4"/>
          </p:nvPr>
        </p:nvSpPr>
        <p:spPr>
          <a:xfrm>
            <a:off x="7696200" y="6271332"/>
            <a:ext cx="990600" cy="457200"/>
          </a:xfrm>
          <a:prstGeom prst="rect">
            <a:avLst/>
          </a:prstGeom>
        </p:spPr>
        <p:txBody>
          <a:bodyPr anchor="t"/>
          <a:lstStyle>
            <a:lvl1pPr algn="r">
              <a:defRPr sz="1600">
                <a:solidFill>
                  <a:schemeClr val="bg1">
                    <a:lumMod val="50000"/>
                  </a:schemeClr>
                </a:solidFill>
                <a:latin typeface="Calibri" panose="020F0502020204030204" pitchFamily="34" charset="0"/>
              </a:defRPr>
            </a:lvl1pPr>
          </a:lstStyle>
          <a:p>
            <a:pPr>
              <a:defRPr/>
            </a:pPr>
            <a:fld id="{61D36AA1-C76B-46EF-A05C-B330D9E4862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rgbClr val="002060"/>
                </a:solidFill>
                <a:effectLst>
                  <a:outerShdw blurRad="38100" dist="38100" dir="2700000" algn="tl">
                    <a:srgbClr val="000000">
                      <a:alpha val="43137"/>
                    </a:srgbClr>
                  </a:outerShdw>
                </a:effectLst>
              </a:defRPr>
            </a:lvl1pPr>
          </a:lstStyle>
          <a:p>
            <a:r>
              <a:rPr lang="en-US"/>
              <a:t>Click to edit Master title style</a:t>
            </a:r>
          </a:p>
        </p:txBody>
      </p:sp>
      <p:sp>
        <p:nvSpPr>
          <p:cNvPr id="3" name="Content Placeholder 2"/>
          <p:cNvSpPr>
            <a:spLocks noGrp="1"/>
          </p:cNvSpPr>
          <p:nvPr>
            <p:ph sz="half" idx="1"/>
          </p:nvPr>
        </p:nvSpPr>
        <p:spPr>
          <a:xfrm>
            <a:off x="762000" y="1981200"/>
            <a:ext cx="3886200" cy="4114800"/>
          </a:xfrm>
        </p:spPr>
        <p:txBody>
          <a:bodyPr/>
          <a:lstStyle>
            <a:lvl1pPr>
              <a:defRPr sz="2800"/>
            </a:lvl1pPr>
            <a:lvl2pPr>
              <a:buClr>
                <a:srgbClr val="C00000"/>
              </a:buClr>
              <a:buSzPct val="120000"/>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0600" y="1981200"/>
            <a:ext cx="3886200" cy="4114800"/>
          </a:xfrm>
        </p:spPr>
        <p:txBody>
          <a:bodyPr/>
          <a:lstStyle>
            <a:lvl1pPr>
              <a:defRPr sz="2800"/>
            </a:lvl1pPr>
            <a:lvl2pPr>
              <a:buClr>
                <a:srgbClr val="C00000"/>
              </a:buClr>
              <a:buSzPct val="120000"/>
              <a:buFont typeface="Arial" pitchFamily="34" charset="0"/>
              <a:buChar cha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6"/>
          <p:cNvSpPr>
            <a:spLocks noGrp="1" noChangeArrowheads="1"/>
          </p:cNvSpPr>
          <p:nvPr>
            <p:ph type="sldNum" sz="quarter" idx="4"/>
          </p:nvPr>
        </p:nvSpPr>
        <p:spPr>
          <a:xfrm>
            <a:off x="7696200" y="6271332"/>
            <a:ext cx="990600" cy="457200"/>
          </a:xfrm>
          <a:prstGeom prst="rect">
            <a:avLst/>
          </a:prstGeom>
        </p:spPr>
        <p:txBody>
          <a:bodyPr anchor="t"/>
          <a:lstStyle>
            <a:lvl1pPr algn="r">
              <a:defRPr sz="1600">
                <a:solidFill>
                  <a:schemeClr val="bg1">
                    <a:lumMod val="50000"/>
                  </a:schemeClr>
                </a:solidFill>
                <a:latin typeface="Calibri" panose="020F0502020204030204" pitchFamily="34" charset="0"/>
              </a:defRPr>
            </a:lvl1pPr>
          </a:lstStyle>
          <a:p>
            <a:pPr>
              <a:defRPr/>
            </a:pPr>
            <a:fld id="{61D36AA1-C76B-46EF-A05C-B330D9E4862B}"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rgbClr val="002060"/>
                </a:solidFill>
                <a:effectLst>
                  <a:outerShdw blurRad="38100" dist="38100" dir="2700000" algn="tl">
                    <a:srgbClr val="000000">
                      <a:alpha val="43137"/>
                    </a:srgbClr>
                  </a:outerShdw>
                </a:effectLst>
              </a:defRPr>
            </a:lvl1pPr>
          </a:lstStyle>
          <a:p>
            <a:r>
              <a:rPr lang="en-US"/>
              <a:t>Click to edit Master title style</a:t>
            </a:r>
          </a:p>
        </p:txBody>
      </p:sp>
      <p:sp>
        <p:nvSpPr>
          <p:cNvPr id="9" name="Rectangle 1"/>
          <p:cNvSpPr>
            <a:spLocks noChangeArrowheads="1"/>
          </p:cNvSpPr>
          <p:nvPr userDrawn="1"/>
        </p:nvSpPr>
        <p:spPr bwMode="auto">
          <a:xfrm>
            <a:off x="661065" y="6242447"/>
            <a:ext cx="5092035"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r>
              <a:rPr kumimoji="0" lang="en-US" sz="1600" b="1" i="0" u="none" strike="noStrike" cap="none" normalizeH="0" baseline="0" dirty="0">
                <a:ln>
                  <a:noFill/>
                </a:ln>
                <a:solidFill>
                  <a:srgbClr val="1F497D"/>
                </a:solidFill>
                <a:effectLst/>
                <a:latin typeface="Calibri" pitchFamily="34" charset="0"/>
                <a:ea typeface="Calibri" pitchFamily="34" charset="0"/>
                <a:cs typeface="Calibri" pitchFamily="34" charset="0"/>
              </a:rPr>
              <a:t>Economic and Human Dimensions Research Associates </a:t>
            </a:r>
            <a:r>
              <a:rPr kumimoji="0" lang="en-US" sz="1600" b="1" i="0" u="none" strike="noStrike" cap="none" normalizeH="0" baseline="0" dirty="0">
                <a:ln>
                  <a:noFill/>
                </a:ln>
                <a:solidFill>
                  <a:srgbClr val="C00000"/>
                </a:solidFill>
                <a:effectLst/>
                <a:latin typeface="Calibri" pitchFamily="34" charset="0"/>
                <a:ea typeface="Calibri" pitchFamily="34" charset="0"/>
                <a:cs typeface="Calibri" pitchFamily="34" charset="0"/>
              </a:rPr>
              <a:t>::..</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 name="Rectangle 6"/>
          <p:cNvSpPr>
            <a:spLocks noGrp="1" noChangeArrowheads="1"/>
          </p:cNvSpPr>
          <p:nvPr>
            <p:ph type="sldNum" sz="quarter" idx="4"/>
          </p:nvPr>
        </p:nvSpPr>
        <p:spPr>
          <a:xfrm>
            <a:off x="7696200" y="6271332"/>
            <a:ext cx="990600" cy="457200"/>
          </a:xfrm>
          <a:prstGeom prst="rect">
            <a:avLst/>
          </a:prstGeom>
        </p:spPr>
        <p:txBody>
          <a:bodyPr anchor="t"/>
          <a:lstStyle>
            <a:lvl1pPr algn="r">
              <a:defRPr sz="1600">
                <a:solidFill>
                  <a:schemeClr val="bg1">
                    <a:lumMod val="50000"/>
                  </a:schemeClr>
                </a:solidFill>
                <a:latin typeface="Calibri" panose="020F0502020204030204" pitchFamily="34" charset="0"/>
              </a:defRPr>
            </a:lvl1pPr>
          </a:lstStyle>
          <a:p>
            <a:pPr>
              <a:defRPr/>
            </a:pPr>
            <a:fld id="{61D36AA1-C76B-46EF-A05C-B330D9E4862B}"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8" name="Rectangle 1"/>
          <p:cNvSpPr>
            <a:spLocks noChangeArrowheads="1"/>
          </p:cNvSpPr>
          <p:nvPr userDrawn="1"/>
        </p:nvSpPr>
        <p:spPr bwMode="auto">
          <a:xfrm>
            <a:off x="661065" y="6242447"/>
            <a:ext cx="5092035"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r>
              <a:rPr kumimoji="0" lang="en-US" sz="1600" b="1" i="0" u="none" strike="noStrike" cap="none" normalizeH="0" baseline="0" dirty="0">
                <a:ln>
                  <a:noFill/>
                </a:ln>
                <a:solidFill>
                  <a:srgbClr val="1F497D"/>
                </a:solidFill>
                <a:effectLst/>
                <a:latin typeface="Calibri" pitchFamily="34" charset="0"/>
                <a:ea typeface="Calibri" pitchFamily="34" charset="0"/>
                <a:cs typeface="Calibri" pitchFamily="34" charset="0"/>
              </a:rPr>
              <a:t>Economic and Human Dimensions Research Associates </a:t>
            </a:r>
            <a:r>
              <a:rPr kumimoji="0" lang="en-US" sz="1600" b="1" i="0" u="none" strike="noStrike" cap="none" normalizeH="0" baseline="0" dirty="0">
                <a:ln>
                  <a:noFill/>
                </a:ln>
                <a:solidFill>
                  <a:srgbClr val="C00000"/>
                </a:solidFill>
                <a:effectLst/>
                <a:latin typeface="Calibri" pitchFamily="34" charset="0"/>
                <a:ea typeface="Calibri" pitchFamily="34" charset="0"/>
                <a:cs typeface="Calibri" pitchFamily="34" charset="0"/>
              </a:rPr>
              <a:t>::..</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 name="Rectangle 6"/>
          <p:cNvSpPr>
            <a:spLocks noGrp="1" noChangeArrowheads="1"/>
          </p:cNvSpPr>
          <p:nvPr>
            <p:ph type="sldNum" sz="quarter" idx="4"/>
          </p:nvPr>
        </p:nvSpPr>
        <p:spPr>
          <a:xfrm>
            <a:off x="7696200" y="6271332"/>
            <a:ext cx="990600" cy="457200"/>
          </a:xfrm>
          <a:prstGeom prst="rect">
            <a:avLst/>
          </a:prstGeom>
        </p:spPr>
        <p:txBody>
          <a:bodyPr anchor="t"/>
          <a:lstStyle>
            <a:lvl1pPr algn="r">
              <a:defRPr sz="1600">
                <a:solidFill>
                  <a:schemeClr val="bg1">
                    <a:lumMod val="50000"/>
                  </a:schemeClr>
                </a:solidFill>
                <a:latin typeface="Calibri" panose="020F0502020204030204" pitchFamily="34" charset="0"/>
              </a:defRPr>
            </a:lvl1pPr>
          </a:lstStyle>
          <a:p>
            <a:pPr>
              <a:defRPr/>
            </a:pPr>
            <a:fld id="{61D36AA1-C76B-46EF-A05C-B330D9E4862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tileRect/>
        </a:gra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762000" y="609600"/>
            <a:ext cx="79248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762000" y="1981200"/>
            <a:ext cx="7924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
          <p:cNvSpPr>
            <a:spLocks noChangeArrowheads="1"/>
          </p:cNvSpPr>
          <p:nvPr userDrawn="1"/>
        </p:nvSpPr>
        <p:spPr bwMode="auto">
          <a:xfrm>
            <a:off x="661065" y="6242447"/>
            <a:ext cx="5092035"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r>
              <a:rPr kumimoji="0" lang="en-US" sz="1600" b="1" i="0" u="none" strike="noStrike" cap="none" normalizeH="0" baseline="0" dirty="0">
                <a:ln>
                  <a:noFill/>
                </a:ln>
                <a:solidFill>
                  <a:srgbClr val="1F497D"/>
                </a:solidFill>
                <a:effectLst/>
                <a:latin typeface="Calibri" pitchFamily="34" charset="0"/>
                <a:ea typeface="Calibri" pitchFamily="34" charset="0"/>
                <a:cs typeface="Calibri" pitchFamily="34" charset="0"/>
              </a:rPr>
              <a:t>Economic and Human Dimensions Research Associates </a:t>
            </a:r>
            <a:r>
              <a:rPr kumimoji="0" lang="en-US" sz="1600" b="1" i="0" u="none" strike="noStrike" cap="none" normalizeH="0" baseline="0" dirty="0">
                <a:ln>
                  <a:noFill/>
                </a:ln>
                <a:solidFill>
                  <a:srgbClr val="C00000"/>
                </a:solidFill>
                <a:effectLst/>
                <a:latin typeface="Calibri" pitchFamily="34" charset="0"/>
                <a:ea typeface="Calibri" pitchFamily="34" charset="0"/>
                <a:cs typeface="Calibri" pitchFamily="34" charset="0"/>
              </a:rPr>
              <a:t>::..</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2" name="Rectangle 6"/>
          <p:cNvSpPr>
            <a:spLocks noGrp="1" noChangeArrowheads="1"/>
          </p:cNvSpPr>
          <p:nvPr>
            <p:ph type="sldNum" sz="quarter" idx="4"/>
          </p:nvPr>
        </p:nvSpPr>
        <p:spPr>
          <a:xfrm>
            <a:off x="7696200" y="6271332"/>
            <a:ext cx="990600" cy="457200"/>
          </a:xfrm>
          <a:prstGeom prst="rect">
            <a:avLst/>
          </a:prstGeom>
        </p:spPr>
        <p:txBody>
          <a:bodyPr anchor="t"/>
          <a:lstStyle>
            <a:lvl1pPr algn="r">
              <a:defRPr sz="1600">
                <a:solidFill>
                  <a:schemeClr val="bg1">
                    <a:lumMod val="50000"/>
                  </a:schemeClr>
                </a:solidFill>
                <a:latin typeface="Calibri" panose="020F0502020204030204" pitchFamily="34" charset="0"/>
              </a:defRPr>
            </a:lvl1pPr>
          </a:lstStyle>
          <a:p>
            <a:pPr>
              <a:defRPr/>
            </a:pPr>
            <a:fld id="{61D36AA1-C76B-46EF-A05C-B330D9E4862B}"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4" r:id="rId1"/>
    <p:sldLayoutId id="2147483704" r:id="rId2"/>
    <p:sldLayoutId id="2147483706" r:id="rId3"/>
    <p:sldLayoutId id="2147483708" r:id="rId4"/>
    <p:sldLayoutId id="2147483709" r:id="rId5"/>
  </p:sldLayoutIdLst>
  <p:hf hdr="0" ftr="0" dt="0"/>
  <p:txStyles>
    <p:titleStyle>
      <a:lvl1pPr algn="ctr" rtl="0" eaLnBrk="0" fontAlgn="base" hangingPunct="0">
        <a:spcBef>
          <a:spcPct val="0"/>
        </a:spcBef>
        <a:spcAft>
          <a:spcPct val="0"/>
        </a:spcAft>
        <a:defRPr sz="3600" b="1">
          <a:solidFill>
            <a:srgbClr val="002060"/>
          </a:solidFill>
          <a:latin typeface="+mj-lt"/>
          <a:ea typeface="+mj-ea"/>
          <a:cs typeface="+mj-cs"/>
        </a:defRPr>
      </a:lvl1pPr>
      <a:lvl2pPr algn="l" rtl="0" eaLnBrk="0" fontAlgn="base" hangingPunct="0">
        <a:spcBef>
          <a:spcPct val="0"/>
        </a:spcBef>
        <a:spcAft>
          <a:spcPct val="0"/>
        </a:spcAft>
        <a:defRPr sz="3600" b="1">
          <a:solidFill>
            <a:srgbClr val="323232"/>
          </a:solidFill>
          <a:latin typeface="Arial" charset="0"/>
          <a:ea typeface="Osaka" pitchFamily="-96" charset="-128"/>
        </a:defRPr>
      </a:lvl2pPr>
      <a:lvl3pPr algn="l" rtl="0" eaLnBrk="0" fontAlgn="base" hangingPunct="0">
        <a:spcBef>
          <a:spcPct val="0"/>
        </a:spcBef>
        <a:spcAft>
          <a:spcPct val="0"/>
        </a:spcAft>
        <a:defRPr sz="3600" b="1">
          <a:solidFill>
            <a:srgbClr val="323232"/>
          </a:solidFill>
          <a:latin typeface="Arial" charset="0"/>
          <a:ea typeface="Osaka" pitchFamily="-96" charset="-128"/>
        </a:defRPr>
      </a:lvl3pPr>
      <a:lvl4pPr algn="l" rtl="0" eaLnBrk="0" fontAlgn="base" hangingPunct="0">
        <a:spcBef>
          <a:spcPct val="0"/>
        </a:spcBef>
        <a:spcAft>
          <a:spcPct val="0"/>
        </a:spcAft>
        <a:defRPr sz="3600" b="1">
          <a:solidFill>
            <a:srgbClr val="323232"/>
          </a:solidFill>
          <a:latin typeface="Arial" charset="0"/>
          <a:ea typeface="Osaka" pitchFamily="-96" charset="-128"/>
        </a:defRPr>
      </a:lvl4pPr>
      <a:lvl5pPr algn="l" rtl="0" eaLnBrk="0" fontAlgn="base" hangingPunct="0">
        <a:spcBef>
          <a:spcPct val="0"/>
        </a:spcBef>
        <a:spcAft>
          <a:spcPct val="0"/>
        </a:spcAft>
        <a:defRPr sz="3600" b="1">
          <a:solidFill>
            <a:srgbClr val="323232"/>
          </a:solidFill>
          <a:latin typeface="Arial" charset="0"/>
          <a:ea typeface="Osaka" pitchFamily="-96" charset="-128"/>
        </a:defRPr>
      </a:lvl5pPr>
      <a:lvl6pPr marL="457200" algn="l" rtl="0" fontAlgn="base">
        <a:spcBef>
          <a:spcPct val="0"/>
        </a:spcBef>
        <a:spcAft>
          <a:spcPct val="0"/>
        </a:spcAft>
        <a:defRPr sz="3600" b="1">
          <a:solidFill>
            <a:srgbClr val="323232"/>
          </a:solidFill>
          <a:latin typeface="Arial" charset="0"/>
          <a:ea typeface="Osaka" pitchFamily="-96" charset="-128"/>
        </a:defRPr>
      </a:lvl6pPr>
      <a:lvl7pPr marL="914400" algn="l" rtl="0" fontAlgn="base">
        <a:spcBef>
          <a:spcPct val="0"/>
        </a:spcBef>
        <a:spcAft>
          <a:spcPct val="0"/>
        </a:spcAft>
        <a:defRPr sz="3600" b="1">
          <a:solidFill>
            <a:srgbClr val="323232"/>
          </a:solidFill>
          <a:latin typeface="Arial" charset="0"/>
          <a:ea typeface="Osaka" pitchFamily="-96" charset="-128"/>
        </a:defRPr>
      </a:lvl7pPr>
      <a:lvl8pPr marL="1371600" algn="l" rtl="0" fontAlgn="base">
        <a:spcBef>
          <a:spcPct val="0"/>
        </a:spcBef>
        <a:spcAft>
          <a:spcPct val="0"/>
        </a:spcAft>
        <a:defRPr sz="3600" b="1">
          <a:solidFill>
            <a:srgbClr val="323232"/>
          </a:solidFill>
          <a:latin typeface="Arial" charset="0"/>
          <a:ea typeface="Osaka" pitchFamily="-96" charset="-128"/>
        </a:defRPr>
      </a:lvl8pPr>
      <a:lvl9pPr marL="1828800" algn="l" rtl="0" fontAlgn="base">
        <a:spcBef>
          <a:spcPct val="0"/>
        </a:spcBef>
        <a:spcAft>
          <a:spcPct val="0"/>
        </a:spcAft>
        <a:defRPr sz="3600" b="1">
          <a:solidFill>
            <a:srgbClr val="323232"/>
          </a:solidFill>
          <a:latin typeface="Arial" charset="0"/>
          <a:ea typeface="Osaka" pitchFamily="-96" charset="-128"/>
        </a:defRPr>
      </a:lvl9pPr>
    </p:titleStyle>
    <p:bodyStyle>
      <a:lvl1pPr marL="342900" indent="-342900" algn="l" rtl="0" eaLnBrk="0" fontAlgn="base" hangingPunct="0">
        <a:spcBef>
          <a:spcPct val="20000"/>
        </a:spcBef>
        <a:spcAft>
          <a:spcPct val="0"/>
        </a:spcAft>
        <a:defRPr sz="3200">
          <a:solidFill>
            <a:srgbClr val="323232"/>
          </a:solidFill>
          <a:latin typeface="+mn-lt"/>
          <a:ea typeface="+mn-ea"/>
          <a:cs typeface="+mn-cs"/>
        </a:defRPr>
      </a:lvl1pPr>
      <a:lvl2pPr marL="742950" indent="-285750" algn="l" rtl="0" eaLnBrk="0" fontAlgn="base" hangingPunct="0">
        <a:spcBef>
          <a:spcPct val="20000"/>
        </a:spcBef>
        <a:spcAft>
          <a:spcPct val="0"/>
        </a:spcAft>
        <a:buClr>
          <a:srgbClr val="C00000"/>
        </a:buClr>
        <a:buSzPct val="120000"/>
        <a:buFont typeface="Arial" pitchFamily="34" charset="0"/>
        <a:buChar char="•"/>
        <a:defRPr sz="2800">
          <a:solidFill>
            <a:srgbClr val="323232"/>
          </a:solidFill>
          <a:latin typeface="+mn-lt"/>
          <a:ea typeface="+mn-ea"/>
        </a:defRPr>
      </a:lvl2pPr>
      <a:lvl3pPr marL="1143000" indent="-228600" algn="l" rtl="0" eaLnBrk="0" fontAlgn="base" hangingPunct="0">
        <a:spcBef>
          <a:spcPct val="20000"/>
        </a:spcBef>
        <a:spcAft>
          <a:spcPct val="0"/>
        </a:spcAft>
        <a:buClr>
          <a:srgbClr val="C00000"/>
        </a:buClr>
        <a:buSzPct val="120000"/>
        <a:buFont typeface="Arial" pitchFamily="34" charset="0"/>
        <a:buChar char="–"/>
        <a:defRPr sz="2400">
          <a:solidFill>
            <a:srgbClr val="323232"/>
          </a:solidFill>
          <a:latin typeface="+mn-lt"/>
          <a:ea typeface="+mn-ea"/>
        </a:defRPr>
      </a:lvl3pPr>
      <a:lvl4pPr marL="1600200" indent="-228600" algn="l" rtl="0" eaLnBrk="0" fontAlgn="base" hangingPunct="0">
        <a:spcBef>
          <a:spcPct val="20000"/>
        </a:spcBef>
        <a:spcAft>
          <a:spcPct val="0"/>
        </a:spcAft>
        <a:buChar char="o"/>
        <a:defRPr sz="2000">
          <a:solidFill>
            <a:srgbClr val="323232"/>
          </a:solidFill>
          <a:latin typeface="+mn-lt"/>
          <a:ea typeface="+mn-ea"/>
        </a:defRPr>
      </a:lvl4pPr>
      <a:lvl5pPr marL="2057400" indent="-228600" algn="l" rtl="0" eaLnBrk="0" fontAlgn="base" hangingPunct="0">
        <a:spcBef>
          <a:spcPct val="20000"/>
        </a:spcBef>
        <a:spcAft>
          <a:spcPct val="0"/>
        </a:spcAft>
        <a:defRPr sz="2000">
          <a:solidFill>
            <a:srgbClr val="323232"/>
          </a:solidFill>
          <a:latin typeface="+mn-lt"/>
          <a:ea typeface="+mn-ea"/>
        </a:defRPr>
      </a:lvl5pPr>
      <a:lvl6pPr marL="2514600" indent="-228600" algn="l" rtl="0" fontAlgn="base">
        <a:spcBef>
          <a:spcPct val="20000"/>
        </a:spcBef>
        <a:spcAft>
          <a:spcPct val="0"/>
        </a:spcAft>
        <a:defRPr sz="2000">
          <a:solidFill>
            <a:srgbClr val="323232"/>
          </a:solidFill>
          <a:latin typeface="+mn-lt"/>
          <a:ea typeface="+mn-ea"/>
        </a:defRPr>
      </a:lvl6pPr>
      <a:lvl7pPr marL="2971800" indent="-228600" algn="l" rtl="0" fontAlgn="base">
        <a:spcBef>
          <a:spcPct val="20000"/>
        </a:spcBef>
        <a:spcAft>
          <a:spcPct val="0"/>
        </a:spcAft>
        <a:defRPr sz="2000">
          <a:solidFill>
            <a:srgbClr val="323232"/>
          </a:solidFill>
          <a:latin typeface="+mn-lt"/>
          <a:ea typeface="+mn-ea"/>
        </a:defRPr>
      </a:lvl7pPr>
      <a:lvl8pPr marL="3429000" indent="-228600" algn="l" rtl="0" fontAlgn="base">
        <a:spcBef>
          <a:spcPct val="20000"/>
        </a:spcBef>
        <a:spcAft>
          <a:spcPct val="0"/>
        </a:spcAft>
        <a:defRPr sz="2000">
          <a:solidFill>
            <a:srgbClr val="323232"/>
          </a:solidFill>
          <a:latin typeface="+mn-lt"/>
          <a:ea typeface="+mn-ea"/>
        </a:defRPr>
      </a:lvl8pPr>
      <a:lvl9pPr marL="3886200" indent="-228600" algn="l" rtl="0" fontAlgn="base">
        <a:spcBef>
          <a:spcPct val="20000"/>
        </a:spcBef>
        <a:spcAft>
          <a:spcPct val="0"/>
        </a:spcAft>
        <a:defRPr sz="2000">
          <a:solidFill>
            <a:srgbClr val="32323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 Id="rId3" Type="http://schemas.openxmlformats.org/officeDocument/2006/relationships/hyperlink" Target="http://smarter2030.gesi.org/downloads/Full_report.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 Id="rId3" Type="http://schemas.openxmlformats.org/officeDocument/2006/relationships/hyperlink" Target="http://www.troisiemerevolutionindustrielle.lu/wp-content/uploads/2016/11/TIR-CG_Luxembourg-Final-Report_Long-Versio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type="ctrTitle"/>
          </p:nvPr>
        </p:nvSpPr>
        <p:spPr>
          <a:xfrm>
            <a:off x="720112" y="2667000"/>
            <a:ext cx="7738088" cy="1371600"/>
          </a:xfrm>
          <a:noFill/>
          <a:ln/>
        </p:spPr>
        <p:txBody>
          <a:bodyPr/>
          <a:lstStyle/>
          <a:p>
            <a:pPr>
              <a:lnSpc>
                <a:spcPct val="80000"/>
              </a:lnSpc>
            </a:pPr>
            <a:r>
              <a:rPr lang="en-US" sz="2800" dirty="0">
                <a:solidFill>
                  <a:schemeClr val="tx1"/>
                </a:solidFill>
                <a:latin typeface="Calibri" pitchFamily="34" charset="0"/>
              </a:rPr>
              <a:t>John A. “Skip” Laitner</a:t>
            </a:r>
            <a:br>
              <a:rPr lang="en-US" sz="2800" dirty="0">
                <a:solidFill>
                  <a:schemeClr val="tx1"/>
                </a:solidFill>
                <a:latin typeface="Calibri" pitchFamily="34" charset="0"/>
              </a:rPr>
            </a:br>
            <a:r>
              <a:rPr lang="en-US" sz="2800" dirty="0">
                <a:solidFill>
                  <a:srgbClr val="3366CC"/>
                </a:solidFill>
                <a:effectLst/>
                <a:latin typeface="Calibri" pitchFamily="34" charset="0"/>
              </a:rPr>
              <a:t/>
            </a:r>
            <a:br>
              <a:rPr lang="en-US" sz="2800" dirty="0">
                <a:solidFill>
                  <a:srgbClr val="3366CC"/>
                </a:solidFill>
                <a:effectLst/>
                <a:latin typeface="Calibri" pitchFamily="34" charset="0"/>
              </a:rPr>
            </a:br>
            <a:r>
              <a:rPr lang="en-US" sz="2800" i="1" dirty="0">
                <a:solidFill>
                  <a:srgbClr val="009900"/>
                </a:solidFill>
                <a:effectLst/>
                <a:latin typeface="Calibri" pitchFamily="34" charset="0"/>
              </a:rPr>
              <a:t>In Conversation with the </a:t>
            </a:r>
            <a:br>
              <a:rPr lang="en-US" sz="2800" i="1" dirty="0">
                <a:solidFill>
                  <a:srgbClr val="009900"/>
                </a:solidFill>
                <a:effectLst/>
                <a:latin typeface="Calibri" pitchFamily="34" charset="0"/>
              </a:rPr>
            </a:br>
            <a:r>
              <a:rPr lang="en-US" sz="2800" i="1" dirty="0">
                <a:solidFill>
                  <a:srgbClr val="009900"/>
                </a:solidFill>
                <a:effectLst/>
                <a:latin typeface="Calibri" pitchFamily="34" charset="0"/>
              </a:rPr>
              <a:t>Canon Institute for Global Studies</a:t>
            </a:r>
            <a:br>
              <a:rPr lang="en-US" sz="2800" i="1" dirty="0">
                <a:solidFill>
                  <a:srgbClr val="009900"/>
                </a:solidFill>
                <a:effectLst/>
                <a:latin typeface="Calibri" pitchFamily="34" charset="0"/>
              </a:rPr>
            </a:br>
            <a:r>
              <a:rPr lang="en-US" sz="2800" dirty="0">
                <a:effectLst/>
                <a:latin typeface="Calibri" pitchFamily="34" charset="0"/>
              </a:rPr>
              <a:t/>
            </a:r>
            <a:br>
              <a:rPr lang="en-US" sz="2800" dirty="0">
                <a:effectLst/>
                <a:latin typeface="Calibri" pitchFamily="34" charset="0"/>
              </a:rPr>
            </a:br>
            <a:r>
              <a:rPr lang="en-US" sz="2800" dirty="0">
                <a:effectLst/>
                <a:latin typeface="Calibri" pitchFamily="34" charset="0"/>
              </a:rPr>
              <a:t>Tokyo, Japan</a:t>
            </a:r>
            <a:br>
              <a:rPr lang="en-US" sz="2800" dirty="0">
                <a:effectLst/>
                <a:latin typeface="Calibri" pitchFamily="34" charset="0"/>
              </a:rPr>
            </a:br>
            <a:r>
              <a:rPr lang="en-US" sz="2800" dirty="0">
                <a:effectLst/>
                <a:latin typeface="Calibri" pitchFamily="34" charset="0"/>
              </a:rPr>
              <a:t>September 20, 2017</a:t>
            </a:r>
          </a:p>
        </p:txBody>
      </p:sp>
      <p:sp>
        <p:nvSpPr>
          <p:cNvPr id="11" name="Rectangle 8"/>
          <p:cNvSpPr>
            <a:spLocks noChangeArrowheads="1"/>
          </p:cNvSpPr>
          <p:nvPr/>
        </p:nvSpPr>
        <p:spPr bwMode="auto">
          <a:xfrm>
            <a:off x="351294" y="1110714"/>
            <a:ext cx="8458200" cy="609600"/>
          </a:xfrm>
          <a:prstGeom prst="rect">
            <a:avLst/>
          </a:prstGeom>
          <a:noFill/>
          <a:ln w="9525">
            <a:noFill/>
            <a:miter lim="800000"/>
            <a:headEnd/>
            <a:tailEnd/>
          </a:ln>
        </p:spPr>
        <p:txBody>
          <a:bodyPr anchor="ctr"/>
          <a:lstStyle/>
          <a:p>
            <a:pPr algn="ctr" eaLnBrk="1" hangingPunct="1"/>
            <a:r>
              <a:rPr lang="en-US" sz="3400" b="1" dirty="0">
                <a:solidFill>
                  <a:srgbClr val="002060"/>
                </a:solidFill>
                <a:effectLst>
                  <a:outerShdw blurRad="38100" dist="38100" dir="2700000" algn="tl">
                    <a:srgbClr val="000000">
                      <a:alpha val="43137"/>
                    </a:srgbClr>
                  </a:outerShdw>
                </a:effectLst>
                <a:latin typeface="Calibri" pitchFamily="34" charset="0"/>
                <a:ea typeface="Osaka" pitchFamily="-16" charset="-128"/>
              </a:rPr>
              <a:t>Vision for Significant ICT Reduction of CO</a:t>
            </a:r>
            <a:r>
              <a:rPr lang="en-US" sz="3400" b="1" baseline="-25000" dirty="0">
                <a:solidFill>
                  <a:srgbClr val="002060"/>
                </a:solidFill>
                <a:effectLst>
                  <a:outerShdw blurRad="38100" dist="38100" dir="2700000" algn="tl">
                    <a:srgbClr val="000000">
                      <a:alpha val="43137"/>
                    </a:srgbClr>
                  </a:outerShdw>
                </a:effectLst>
                <a:latin typeface="Calibri" pitchFamily="34" charset="0"/>
                <a:ea typeface="Osaka" pitchFamily="-16" charset="-128"/>
              </a:rPr>
              <a:t>2</a:t>
            </a:r>
            <a:endParaRPr lang="en-US" sz="3400" b="1" dirty="0">
              <a:solidFill>
                <a:srgbClr val="002060"/>
              </a:solidFill>
              <a:effectLst>
                <a:outerShdw blurRad="38100" dist="38100" dir="2700000" algn="tl">
                  <a:srgbClr val="000000">
                    <a:alpha val="43137"/>
                  </a:srgbClr>
                </a:outerShdw>
              </a:effectLst>
              <a:latin typeface="Calibri" pitchFamily="34" charset="0"/>
              <a:ea typeface="Osaka" pitchFamily="-16" charset="-128"/>
            </a:endParaRPr>
          </a:p>
        </p:txBody>
      </p:sp>
      <p:sp>
        <p:nvSpPr>
          <p:cNvPr id="5" name="Text Box 10"/>
          <p:cNvSpPr txBox="1">
            <a:spLocks noChangeArrowheads="1"/>
          </p:cNvSpPr>
          <p:nvPr/>
        </p:nvSpPr>
        <p:spPr bwMode="auto">
          <a:xfrm>
            <a:off x="8132345" y="1573887"/>
            <a:ext cx="361950" cy="641350"/>
          </a:xfrm>
          <a:prstGeom prst="rect">
            <a:avLst/>
          </a:prstGeom>
          <a:noFill/>
          <a:ln w="9525" algn="ctr">
            <a:noFill/>
            <a:miter lim="800000"/>
            <a:headEnd/>
            <a:tailEnd/>
          </a:ln>
          <a:effectLst/>
        </p:spPr>
        <p:txBody>
          <a:bodyPr wrap="none">
            <a:spAutoFit/>
          </a:bodyPr>
          <a:lstStyle/>
          <a:p>
            <a:pPr algn="ctr">
              <a:defRPr/>
            </a:pPr>
            <a:r>
              <a:rPr lang="en-US" sz="3600" b="1" dirty="0">
                <a:solidFill>
                  <a:srgbClr val="002060"/>
                </a:solidFill>
                <a:latin typeface="+mj-lt"/>
                <a:ea typeface="ＭＳ Ｐゴシック" pitchFamily="-128" charset="-128"/>
              </a:rPr>
              <a:t>*</a:t>
            </a:r>
          </a:p>
        </p:txBody>
      </p:sp>
      <p:sp>
        <p:nvSpPr>
          <p:cNvPr id="6" name="Text Box 11"/>
          <p:cNvSpPr txBox="1">
            <a:spLocks noChangeArrowheads="1"/>
          </p:cNvSpPr>
          <p:nvPr/>
        </p:nvSpPr>
        <p:spPr bwMode="auto">
          <a:xfrm>
            <a:off x="485616" y="5638800"/>
            <a:ext cx="8153400" cy="457200"/>
          </a:xfrm>
          <a:prstGeom prst="rect">
            <a:avLst/>
          </a:prstGeom>
          <a:noFill/>
          <a:ln w="9525" algn="ctr">
            <a:noFill/>
            <a:miter lim="800000"/>
            <a:headEnd/>
            <a:tailEnd/>
          </a:ln>
          <a:effectLst/>
        </p:spPr>
        <p:txBody>
          <a:bodyPr>
            <a:spAutoFit/>
          </a:bodyPr>
          <a:lstStyle/>
          <a:p>
            <a:r>
              <a:rPr lang="en-US" sz="1200" b="1" dirty="0">
                <a:solidFill>
                  <a:srgbClr val="002060"/>
                </a:solidFill>
                <a:latin typeface="+mj-lt"/>
                <a:ea typeface="MS PGothic" pitchFamily="34" charset="-128"/>
              </a:rPr>
              <a:t>* In the spirit and tradition of Nobel Laureate and former Caltech physicist Richard Feynman, in his 1959 visionary talk, “There’s Plenty of Room at the Bottom.” See, http://www.its.caltech.edu/~feynman/plenty.html.</a:t>
            </a:r>
          </a:p>
        </p:txBody>
      </p:sp>
      <p:sp>
        <p:nvSpPr>
          <p:cNvPr id="8" name="Rectangle 8">
            <a:extLst>
              <a:ext uri="{FF2B5EF4-FFF2-40B4-BE49-F238E27FC236}">
                <a16:creationId xmlns:a16="http://schemas.microsoft.com/office/drawing/2014/main" xmlns="" id="{E849AE0C-AED4-4D63-84CE-4B447C57941D}"/>
              </a:ext>
            </a:extLst>
          </p:cNvPr>
          <p:cNvSpPr>
            <a:spLocks noChangeArrowheads="1"/>
          </p:cNvSpPr>
          <p:nvPr/>
        </p:nvSpPr>
        <p:spPr bwMode="auto">
          <a:xfrm>
            <a:off x="321588" y="1784597"/>
            <a:ext cx="8446394" cy="272803"/>
          </a:xfrm>
          <a:prstGeom prst="rect">
            <a:avLst/>
          </a:prstGeom>
          <a:noFill/>
          <a:ln w="9525">
            <a:noFill/>
            <a:miter lim="800000"/>
            <a:headEnd/>
            <a:tailEnd/>
          </a:ln>
        </p:spPr>
        <p:txBody>
          <a:bodyPr anchor="ctr"/>
          <a:lstStyle/>
          <a:p>
            <a:pPr algn="ctr" eaLnBrk="1" hangingPunct="1"/>
            <a:r>
              <a:rPr lang="en-US" sz="2600" b="1" dirty="0">
                <a:solidFill>
                  <a:srgbClr val="002060"/>
                </a:solidFill>
                <a:effectLst>
                  <a:outerShdw blurRad="38100" dist="38100" dir="2700000" algn="tl">
                    <a:srgbClr val="000000">
                      <a:alpha val="43137"/>
                    </a:srgbClr>
                  </a:outerShdw>
                </a:effectLst>
                <a:latin typeface="Calibri" pitchFamily="34" charset="0"/>
                <a:ea typeface="Osaka" pitchFamily="-16" charset="-128"/>
              </a:rPr>
              <a:t>The Economic Imperative of Information Technologies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pPr>
              <a:defRPr/>
            </a:pPr>
            <a:fld id="{61D36AA1-C76B-46EF-A05C-B330D9E4862B}" type="slidenum">
              <a:rPr lang="en-US" smtClean="0"/>
              <a:pPr>
                <a:defRPr/>
              </a:pPr>
              <a:t>9</a:t>
            </a:fld>
            <a:endParaRPr lang="en-US" dirty="0"/>
          </a:p>
        </p:txBody>
      </p:sp>
      <p:sp>
        <p:nvSpPr>
          <p:cNvPr id="4" name="タイトル 1"/>
          <p:cNvSpPr txBox="1">
            <a:spLocks/>
          </p:cNvSpPr>
          <p:nvPr/>
        </p:nvSpPr>
        <p:spPr>
          <a:xfrm>
            <a:off x="607020" y="426204"/>
            <a:ext cx="7924800" cy="1143000"/>
          </a:xfrm>
          <a:prstGeom prst="rect">
            <a:avLst/>
          </a:prstGeom>
        </p:spPr>
        <p:txBody>
          <a:bodyPr/>
          <a:lstStyle>
            <a:lvl1pPr algn="ctr" rtl="0" eaLnBrk="0" fontAlgn="base" hangingPunct="0">
              <a:spcBef>
                <a:spcPct val="0"/>
              </a:spcBef>
              <a:spcAft>
                <a:spcPct val="0"/>
              </a:spcAft>
              <a:defRPr sz="3600" b="1">
                <a:solidFill>
                  <a:srgbClr val="002060"/>
                </a:solidFill>
                <a:latin typeface="+mj-lt"/>
                <a:ea typeface="+mj-ea"/>
                <a:cs typeface="+mj-cs"/>
              </a:defRPr>
            </a:lvl1pPr>
            <a:lvl2pPr algn="l" rtl="0" eaLnBrk="0" fontAlgn="base" hangingPunct="0">
              <a:spcBef>
                <a:spcPct val="0"/>
              </a:spcBef>
              <a:spcAft>
                <a:spcPct val="0"/>
              </a:spcAft>
              <a:defRPr sz="3600" b="1">
                <a:solidFill>
                  <a:srgbClr val="323232"/>
                </a:solidFill>
                <a:latin typeface="Arial" charset="0"/>
                <a:ea typeface="Osaka" pitchFamily="-96" charset="-128"/>
              </a:defRPr>
            </a:lvl2pPr>
            <a:lvl3pPr algn="l" rtl="0" eaLnBrk="0" fontAlgn="base" hangingPunct="0">
              <a:spcBef>
                <a:spcPct val="0"/>
              </a:spcBef>
              <a:spcAft>
                <a:spcPct val="0"/>
              </a:spcAft>
              <a:defRPr sz="3600" b="1">
                <a:solidFill>
                  <a:srgbClr val="323232"/>
                </a:solidFill>
                <a:latin typeface="Arial" charset="0"/>
                <a:ea typeface="Osaka" pitchFamily="-96" charset="-128"/>
              </a:defRPr>
            </a:lvl3pPr>
            <a:lvl4pPr algn="l" rtl="0" eaLnBrk="0" fontAlgn="base" hangingPunct="0">
              <a:spcBef>
                <a:spcPct val="0"/>
              </a:spcBef>
              <a:spcAft>
                <a:spcPct val="0"/>
              </a:spcAft>
              <a:defRPr sz="3600" b="1">
                <a:solidFill>
                  <a:srgbClr val="323232"/>
                </a:solidFill>
                <a:latin typeface="Arial" charset="0"/>
                <a:ea typeface="Osaka" pitchFamily="-96" charset="-128"/>
              </a:defRPr>
            </a:lvl4pPr>
            <a:lvl5pPr algn="l" rtl="0" eaLnBrk="0" fontAlgn="base" hangingPunct="0">
              <a:spcBef>
                <a:spcPct val="0"/>
              </a:spcBef>
              <a:spcAft>
                <a:spcPct val="0"/>
              </a:spcAft>
              <a:defRPr sz="3600" b="1">
                <a:solidFill>
                  <a:srgbClr val="323232"/>
                </a:solidFill>
                <a:latin typeface="Arial" charset="0"/>
                <a:ea typeface="Osaka" pitchFamily="-96" charset="-128"/>
              </a:defRPr>
            </a:lvl5pPr>
            <a:lvl6pPr marL="457200" algn="l" rtl="0" fontAlgn="base">
              <a:spcBef>
                <a:spcPct val="0"/>
              </a:spcBef>
              <a:spcAft>
                <a:spcPct val="0"/>
              </a:spcAft>
              <a:defRPr sz="3600" b="1">
                <a:solidFill>
                  <a:srgbClr val="323232"/>
                </a:solidFill>
                <a:latin typeface="Arial" charset="0"/>
                <a:ea typeface="Osaka" pitchFamily="-96" charset="-128"/>
              </a:defRPr>
            </a:lvl6pPr>
            <a:lvl7pPr marL="914400" algn="l" rtl="0" fontAlgn="base">
              <a:spcBef>
                <a:spcPct val="0"/>
              </a:spcBef>
              <a:spcAft>
                <a:spcPct val="0"/>
              </a:spcAft>
              <a:defRPr sz="3600" b="1">
                <a:solidFill>
                  <a:srgbClr val="323232"/>
                </a:solidFill>
                <a:latin typeface="Arial" charset="0"/>
                <a:ea typeface="Osaka" pitchFamily="-96" charset="-128"/>
              </a:defRPr>
            </a:lvl7pPr>
            <a:lvl8pPr marL="1371600" algn="l" rtl="0" fontAlgn="base">
              <a:spcBef>
                <a:spcPct val="0"/>
              </a:spcBef>
              <a:spcAft>
                <a:spcPct val="0"/>
              </a:spcAft>
              <a:defRPr sz="3600" b="1">
                <a:solidFill>
                  <a:srgbClr val="323232"/>
                </a:solidFill>
                <a:latin typeface="Arial" charset="0"/>
                <a:ea typeface="Osaka" pitchFamily="-96" charset="-128"/>
              </a:defRPr>
            </a:lvl8pPr>
            <a:lvl9pPr marL="1828800" algn="l" rtl="0" fontAlgn="base">
              <a:spcBef>
                <a:spcPct val="0"/>
              </a:spcBef>
              <a:spcAft>
                <a:spcPct val="0"/>
              </a:spcAft>
              <a:defRPr sz="3600" b="1">
                <a:solidFill>
                  <a:srgbClr val="323232"/>
                </a:solidFill>
                <a:latin typeface="Arial" charset="0"/>
                <a:ea typeface="Osaka" pitchFamily="-96" charset="-128"/>
              </a:defRPr>
            </a:lvl9pPr>
          </a:lstStyle>
          <a:p>
            <a:r>
              <a:rPr kumimoji="1" lang="en-US" altLang="ja-JP" kern="0" dirty="0">
                <a:effectLst>
                  <a:outerShdw blurRad="38100" dist="38100" dir="2700000" algn="tl">
                    <a:srgbClr val="000000">
                      <a:alpha val="43137"/>
                    </a:srgbClr>
                  </a:outerShdw>
                </a:effectLst>
              </a:rPr>
              <a:t>GeSI Report “Smarter2030” </a:t>
            </a:r>
          </a:p>
          <a:p>
            <a:r>
              <a:rPr kumimoji="1" lang="en-US" altLang="ja-JP" sz="2600" kern="0" dirty="0">
                <a:effectLst>
                  <a:outerShdw blurRad="38100" dist="38100" dir="2700000" algn="tl">
                    <a:srgbClr val="000000">
                      <a:alpha val="43137"/>
                    </a:srgbClr>
                  </a:outerShdw>
                </a:effectLst>
              </a:rPr>
              <a:t>ICT Solutions for 21st Century Challenges</a:t>
            </a:r>
            <a:endParaRPr kumimoji="1" lang="ja-JP" altLang="en-US" sz="2600" kern="0" dirty="0">
              <a:effectLst>
                <a:outerShdw blurRad="38100" dist="38100" dir="2700000" algn="tl">
                  <a:srgbClr val="000000">
                    <a:alpha val="43137"/>
                  </a:srgbClr>
                </a:outerShdw>
              </a:effectLst>
            </a:endParaRPr>
          </a:p>
        </p:txBody>
      </p:sp>
      <p:sp>
        <p:nvSpPr>
          <p:cNvPr id="5" name="Content Placeholder 2">
            <a:extLst>
              <a:ext uri="{FF2B5EF4-FFF2-40B4-BE49-F238E27FC236}">
                <a16:creationId xmlns:a16="http://schemas.microsoft.com/office/drawing/2014/main" xmlns="" id="{733897A9-51CC-478D-925F-72507827FA39}"/>
              </a:ext>
            </a:extLst>
          </p:cNvPr>
          <p:cNvSpPr txBox="1">
            <a:spLocks/>
          </p:cNvSpPr>
          <p:nvPr/>
        </p:nvSpPr>
        <p:spPr>
          <a:xfrm>
            <a:off x="609600" y="1524000"/>
            <a:ext cx="7924800" cy="4114800"/>
          </a:xfrm>
          <a:prstGeom prst="rect">
            <a:avLst/>
          </a:prstGeom>
        </p:spPr>
        <p:txBody>
          <a:bodyPr/>
          <a:lstStyle>
            <a:lvl1pPr marL="342900" indent="-342900" algn="l" rtl="0" eaLnBrk="0" fontAlgn="base" hangingPunct="0">
              <a:spcBef>
                <a:spcPct val="20000"/>
              </a:spcBef>
              <a:spcAft>
                <a:spcPct val="0"/>
              </a:spcAft>
              <a:defRPr sz="3200">
                <a:solidFill>
                  <a:srgbClr val="323232"/>
                </a:solidFill>
                <a:latin typeface="+mn-lt"/>
                <a:ea typeface="+mn-ea"/>
                <a:cs typeface="+mn-cs"/>
              </a:defRPr>
            </a:lvl1pPr>
            <a:lvl2pPr marL="742950" indent="-285750" algn="l" rtl="0" eaLnBrk="0" fontAlgn="base" hangingPunct="0">
              <a:spcBef>
                <a:spcPct val="20000"/>
              </a:spcBef>
              <a:spcAft>
                <a:spcPct val="0"/>
              </a:spcAft>
              <a:buClr>
                <a:srgbClr val="C00000"/>
              </a:buClr>
              <a:buSzPct val="120000"/>
              <a:buFont typeface="Arial" pitchFamily="34" charset="0"/>
              <a:buChar char="•"/>
              <a:defRPr sz="2800">
                <a:solidFill>
                  <a:srgbClr val="323232"/>
                </a:solidFill>
                <a:latin typeface="+mn-lt"/>
                <a:ea typeface="+mn-ea"/>
              </a:defRPr>
            </a:lvl2pPr>
            <a:lvl3pPr marL="1143000" indent="-228600" algn="l" rtl="0" eaLnBrk="0" fontAlgn="base" hangingPunct="0">
              <a:spcBef>
                <a:spcPct val="20000"/>
              </a:spcBef>
              <a:spcAft>
                <a:spcPct val="0"/>
              </a:spcAft>
              <a:buClr>
                <a:srgbClr val="C00000"/>
              </a:buClr>
              <a:buSzPct val="120000"/>
              <a:buFont typeface="Arial" pitchFamily="34" charset="0"/>
              <a:buChar char="–"/>
              <a:defRPr sz="2400">
                <a:solidFill>
                  <a:srgbClr val="323232"/>
                </a:solidFill>
                <a:latin typeface="+mn-lt"/>
                <a:ea typeface="+mn-ea"/>
              </a:defRPr>
            </a:lvl3pPr>
            <a:lvl4pPr marL="1600200" indent="-228600" algn="l" rtl="0" eaLnBrk="0" fontAlgn="base" hangingPunct="0">
              <a:spcBef>
                <a:spcPct val="20000"/>
              </a:spcBef>
              <a:spcAft>
                <a:spcPct val="0"/>
              </a:spcAft>
              <a:buChar char="o"/>
              <a:defRPr sz="2000">
                <a:solidFill>
                  <a:srgbClr val="323232"/>
                </a:solidFill>
                <a:latin typeface="+mn-lt"/>
                <a:ea typeface="+mn-ea"/>
              </a:defRPr>
            </a:lvl4pPr>
            <a:lvl5pPr marL="2057400" indent="-228600" algn="l" rtl="0" eaLnBrk="0" fontAlgn="base" hangingPunct="0">
              <a:spcBef>
                <a:spcPct val="20000"/>
              </a:spcBef>
              <a:spcAft>
                <a:spcPct val="0"/>
              </a:spcAft>
              <a:defRPr sz="2000">
                <a:solidFill>
                  <a:srgbClr val="323232"/>
                </a:solidFill>
                <a:latin typeface="+mn-lt"/>
                <a:ea typeface="+mn-ea"/>
              </a:defRPr>
            </a:lvl5pPr>
            <a:lvl6pPr marL="2514600" indent="-228600" algn="l" rtl="0" fontAlgn="base">
              <a:spcBef>
                <a:spcPct val="20000"/>
              </a:spcBef>
              <a:spcAft>
                <a:spcPct val="0"/>
              </a:spcAft>
              <a:defRPr sz="2000">
                <a:solidFill>
                  <a:srgbClr val="323232"/>
                </a:solidFill>
                <a:latin typeface="+mn-lt"/>
                <a:ea typeface="+mn-ea"/>
              </a:defRPr>
            </a:lvl6pPr>
            <a:lvl7pPr marL="2971800" indent="-228600" algn="l" rtl="0" fontAlgn="base">
              <a:spcBef>
                <a:spcPct val="20000"/>
              </a:spcBef>
              <a:spcAft>
                <a:spcPct val="0"/>
              </a:spcAft>
              <a:defRPr sz="2000">
                <a:solidFill>
                  <a:srgbClr val="323232"/>
                </a:solidFill>
                <a:latin typeface="+mn-lt"/>
                <a:ea typeface="+mn-ea"/>
              </a:defRPr>
            </a:lvl7pPr>
            <a:lvl8pPr marL="3429000" indent="-228600" algn="l" rtl="0" fontAlgn="base">
              <a:spcBef>
                <a:spcPct val="20000"/>
              </a:spcBef>
              <a:spcAft>
                <a:spcPct val="0"/>
              </a:spcAft>
              <a:defRPr sz="2000">
                <a:solidFill>
                  <a:srgbClr val="323232"/>
                </a:solidFill>
                <a:latin typeface="+mn-lt"/>
                <a:ea typeface="+mn-ea"/>
              </a:defRPr>
            </a:lvl8pPr>
            <a:lvl9pPr marL="3886200" indent="-228600" algn="l" rtl="0" fontAlgn="base">
              <a:spcBef>
                <a:spcPct val="20000"/>
              </a:spcBef>
              <a:spcAft>
                <a:spcPct val="0"/>
              </a:spcAft>
              <a:defRPr sz="2000">
                <a:solidFill>
                  <a:srgbClr val="323232"/>
                </a:solidFill>
                <a:latin typeface="+mn-lt"/>
                <a:ea typeface="+mn-ea"/>
              </a:defRPr>
            </a:lvl9pPr>
          </a:lstStyle>
          <a:p>
            <a:pPr>
              <a:buClr>
                <a:srgbClr val="C00000"/>
              </a:buClr>
              <a:buSzPct val="120000"/>
              <a:buFont typeface="Symbol" panose="05050102010706020507" pitchFamily="18" charset="2"/>
              <a:buChar char="·"/>
            </a:pPr>
            <a:r>
              <a:rPr lang="ja-JP" altLang="en-US" sz="2400" dirty="0">
                <a:solidFill>
                  <a:schemeClr val="tx1"/>
                </a:solidFill>
                <a:cs typeface="Calibri" panose="020F0502020204030204" pitchFamily="34" charset="0"/>
              </a:rPr>
              <a:t>Ge</a:t>
            </a:r>
            <a:r>
              <a:rPr lang="en-US" altLang="ja-JP" sz="2400" dirty="0">
                <a:solidFill>
                  <a:schemeClr val="tx1"/>
                </a:solidFill>
                <a:cs typeface="Calibri" panose="020F0502020204030204" pitchFamily="34" charset="0"/>
              </a:rPr>
              <a:t>S</a:t>
            </a:r>
            <a:r>
              <a:rPr lang="ja-JP" altLang="en-US" sz="2400" dirty="0">
                <a:solidFill>
                  <a:schemeClr val="tx1"/>
                </a:solidFill>
                <a:cs typeface="Calibri" panose="020F0502020204030204" pitchFamily="34" charset="0"/>
              </a:rPr>
              <a:t>I </a:t>
            </a:r>
            <a:r>
              <a:rPr lang="en-US" altLang="ja-JP" sz="2400" dirty="0">
                <a:solidFill>
                  <a:schemeClr val="tx1"/>
                </a:solidFill>
                <a:cs typeface="Calibri" panose="020F0502020204030204" pitchFamily="34" charset="0"/>
              </a:rPr>
              <a:t>is the</a:t>
            </a:r>
            <a:r>
              <a:rPr lang="ja-JP" altLang="en-US" sz="2400" dirty="0">
                <a:solidFill>
                  <a:schemeClr val="tx1"/>
                </a:solidFill>
                <a:cs typeface="Calibri" panose="020F0502020204030204" pitchFamily="34" charset="0"/>
              </a:rPr>
              <a:t> Global e-Sustainability Initiative</a:t>
            </a:r>
            <a:r>
              <a:rPr lang="en-US" altLang="ja-JP" sz="2400" dirty="0">
                <a:solidFill>
                  <a:schemeClr val="tx1"/>
                </a:solidFill>
                <a:cs typeface="Calibri" panose="020F0502020204030204" pitchFamily="34" charset="0"/>
              </a:rPr>
              <a:t> – </a:t>
            </a:r>
            <a:r>
              <a:rPr lang="ja-JP" altLang="en-US" sz="2400" dirty="0">
                <a:solidFill>
                  <a:schemeClr val="tx1"/>
                </a:solidFill>
                <a:cs typeface="Calibri" panose="020F0502020204030204" pitchFamily="34" charset="0"/>
              </a:rPr>
              <a:t>a strategic partnership of Information and Communication Technology (ICT) companies and organizations </a:t>
            </a:r>
            <a:endParaRPr lang="en-US" altLang="ja-JP" sz="2400" dirty="0">
              <a:solidFill>
                <a:schemeClr val="tx1"/>
              </a:solidFill>
              <a:cs typeface="Calibri" panose="020F0502020204030204" pitchFamily="34" charset="0"/>
            </a:endParaRPr>
          </a:p>
          <a:p>
            <a:pPr>
              <a:buClr>
                <a:srgbClr val="C00000"/>
              </a:buClr>
              <a:buSzPct val="120000"/>
              <a:buFont typeface="Symbol" panose="05050102010706020507" pitchFamily="18" charset="2"/>
              <a:buChar char="·"/>
            </a:pPr>
            <a:r>
              <a:rPr lang="en-US" sz="2400" dirty="0">
                <a:solidFill>
                  <a:schemeClr val="tx1"/>
                </a:solidFill>
                <a:cs typeface="Calibri" panose="020F0502020204030204" pitchFamily="34" charset="0"/>
              </a:rPr>
              <a:t>Among the major sponsors is AT&amp;T, BT, Deutsche Telekom, Fujitsu, Microsoft, Samsung, and Verizon.</a:t>
            </a:r>
          </a:p>
          <a:p>
            <a:pPr>
              <a:buClr>
                <a:srgbClr val="C00000"/>
              </a:buClr>
              <a:buSzPct val="120000"/>
              <a:buFont typeface="Symbol" panose="05050102010706020507" pitchFamily="18" charset="2"/>
              <a:buChar char="·"/>
            </a:pPr>
            <a:r>
              <a:rPr lang="en-US" altLang="ja-JP" sz="2400" dirty="0">
                <a:solidFill>
                  <a:schemeClr val="tx1"/>
                </a:solidFill>
                <a:cs typeface="Calibri" panose="020F0502020204030204" pitchFamily="34" charset="0"/>
              </a:rPr>
              <a:t>With a major focus of </a:t>
            </a:r>
            <a:r>
              <a:rPr lang="ja-JP" altLang="en-US" sz="2400" dirty="0">
                <a:solidFill>
                  <a:schemeClr val="tx1"/>
                </a:solidFill>
                <a:cs typeface="Calibri" panose="020F0502020204030204" pitchFamily="34" charset="0"/>
              </a:rPr>
              <a:t>creating and promoting </a:t>
            </a:r>
            <a:r>
              <a:rPr lang="en-US" altLang="ja-JP" sz="2400" dirty="0">
                <a:solidFill>
                  <a:schemeClr val="tx1"/>
                </a:solidFill>
                <a:cs typeface="Calibri" panose="020F0502020204030204" pitchFamily="34" charset="0"/>
              </a:rPr>
              <a:t>ICT </a:t>
            </a:r>
            <a:r>
              <a:rPr lang="ja-JP" altLang="en-US" sz="2400" dirty="0">
                <a:solidFill>
                  <a:schemeClr val="tx1"/>
                </a:solidFill>
                <a:cs typeface="Calibri" panose="020F0502020204030204" pitchFamily="34" charset="0"/>
              </a:rPr>
              <a:t>technologies and practices to foster economic, environmental and social sustainability. </a:t>
            </a:r>
            <a:endParaRPr lang="en-US" altLang="ja-JP" sz="2400" dirty="0">
              <a:solidFill>
                <a:schemeClr val="tx1"/>
              </a:solidFill>
              <a:cs typeface="Calibri" panose="020F0502020204030204" pitchFamily="34" charset="0"/>
            </a:endParaRPr>
          </a:p>
          <a:p>
            <a:pPr>
              <a:buClr>
                <a:srgbClr val="C00000"/>
              </a:buClr>
              <a:buSzPct val="120000"/>
              <a:buFont typeface="Symbol" panose="05050102010706020507" pitchFamily="18" charset="2"/>
              <a:buChar char="·"/>
            </a:pPr>
            <a:r>
              <a:rPr lang="en-US" altLang="ja-JP" sz="2400" dirty="0">
                <a:solidFill>
                  <a:schemeClr val="tx1"/>
                </a:solidFill>
                <a:cs typeface="Calibri" panose="020F0502020204030204" pitchFamily="34" charset="0"/>
              </a:rPr>
              <a:t>Recognizing the ICT potential to generate powerful environmental, economic and social benefits everywhere.</a:t>
            </a:r>
          </a:p>
        </p:txBody>
      </p:sp>
    </p:spTree>
    <p:extLst>
      <p:ext uri="{BB962C8B-B14F-4D97-AF65-F5344CB8AC3E}">
        <p14:creationId xmlns:p14="http://schemas.microsoft.com/office/powerpoint/2010/main" val="318729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39770A86-AF17-4423-A995-F768545A9279}"/>
              </a:ext>
            </a:extLst>
          </p:cNvPr>
          <p:cNvSpPr>
            <a:spLocks noGrp="1"/>
          </p:cNvSpPr>
          <p:nvPr>
            <p:ph type="sldNum" sz="quarter" idx="4"/>
          </p:nvPr>
        </p:nvSpPr>
        <p:spPr/>
        <p:txBody>
          <a:bodyPr/>
          <a:lstStyle/>
          <a:p>
            <a:pPr>
              <a:defRPr/>
            </a:pPr>
            <a:fld id="{61D36AA1-C76B-46EF-A05C-B330D9E4862B}" type="slidenum">
              <a:rPr lang="en-US" smtClean="0"/>
              <a:pPr>
                <a:defRPr/>
              </a:pPr>
              <a:t>10</a:t>
            </a:fld>
            <a:endParaRPr lang="en-US" dirty="0"/>
          </a:p>
        </p:txBody>
      </p:sp>
      <p:sp>
        <p:nvSpPr>
          <p:cNvPr id="6" name="タイトル 1">
            <a:extLst>
              <a:ext uri="{FF2B5EF4-FFF2-40B4-BE49-F238E27FC236}">
                <a16:creationId xmlns:a16="http://schemas.microsoft.com/office/drawing/2014/main" xmlns="" id="{7DD8CD63-51C1-4069-ABF7-001E8B24A9B7}"/>
              </a:ext>
            </a:extLst>
          </p:cNvPr>
          <p:cNvSpPr txBox="1">
            <a:spLocks/>
          </p:cNvSpPr>
          <p:nvPr/>
        </p:nvSpPr>
        <p:spPr>
          <a:xfrm>
            <a:off x="457200" y="381000"/>
            <a:ext cx="8229600" cy="609600"/>
          </a:xfrm>
          <a:prstGeom prst="rect">
            <a:avLst/>
          </a:prstGeom>
        </p:spPr>
        <p:txBody>
          <a:bodyPr/>
          <a:lstStyle>
            <a:lvl1pPr algn="ctr" rtl="0" eaLnBrk="0" fontAlgn="base" hangingPunct="0">
              <a:spcBef>
                <a:spcPct val="0"/>
              </a:spcBef>
              <a:spcAft>
                <a:spcPct val="0"/>
              </a:spcAft>
              <a:defRPr sz="3600" b="1">
                <a:solidFill>
                  <a:srgbClr val="002060"/>
                </a:solidFill>
                <a:latin typeface="+mj-lt"/>
                <a:ea typeface="+mj-ea"/>
                <a:cs typeface="+mj-cs"/>
              </a:defRPr>
            </a:lvl1pPr>
            <a:lvl2pPr algn="l" rtl="0" eaLnBrk="0" fontAlgn="base" hangingPunct="0">
              <a:spcBef>
                <a:spcPct val="0"/>
              </a:spcBef>
              <a:spcAft>
                <a:spcPct val="0"/>
              </a:spcAft>
              <a:defRPr sz="3600" b="1">
                <a:solidFill>
                  <a:srgbClr val="323232"/>
                </a:solidFill>
                <a:latin typeface="Arial" charset="0"/>
                <a:ea typeface="Osaka" pitchFamily="-96" charset="-128"/>
              </a:defRPr>
            </a:lvl2pPr>
            <a:lvl3pPr algn="l" rtl="0" eaLnBrk="0" fontAlgn="base" hangingPunct="0">
              <a:spcBef>
                <a:spcPct val="0"/>
              </a:spcBef>
              <a:spcAft>
                <a:spcPct val="0"/>
              </a:spcAft>
              <a:defRPr sz="3600" b="1">
                <a:solidFill>
                  <a:srgbClr val="323232"/>
                </a:solidFill>
                <a:latin typeface="Arial" charset="0"/>
                <a:ea typeface="Osaka" pitchFamily="-96" charset="-128"/>
              </a:defRPr>
            </a:lvl3pPr>
            <a:lvl4pPr algn="l" rtl="0" eaLnBrk="0" fontAlgn="base" hangingPunct="0">
              <a:spcBef>
                <a:spcPct val="0"/>
              </a:spcBef>
              <a:spcAft>
                <a:spcPct val="0"/>
              </a:spcAft>
              <a:defRPr sz="3600" b="1">
                <a:solidFill>
                  <a:srgbClr val="323232"/>
                </a:solidFill>
                <a:latin typeface="Arial" charset="0"/>
                <a:ea typeface="Osaka" pitchFamily="-96" charset="-128"/>
              </a:defRPr>
            </a:lvl4pPr>
            <a:lvl5pPr algn="l" rtl="0" eaLnBrk="0" fontAlgn="base" hangingPunct="0">
              <a:spcBef>
                <a:spcPct val="0"/>
              </a:spcBef>
              <a:spcAft>
                <a:spcPct val="0"/>
              </a:spcAft>
              <a:defRPr sz="3600" b="1">
                <a:solidFill>
                  <a:srgbClr val="323232"/>
                </a:solidFill>
                <a:latin typeface="Arial" charset="0"/>
                <a:ea typeface="Osaka" pitchFamily="-96" charset="-128"/>
              </a:defRPr>
            </a:lvl5pPr>
            <a:lvl6pPr marL="457200" algn="l" rtl="0" fontAlgn="base">
              <a:spcBef>
                <a:spcPct val="0"/>
              </a:spcBef>
              <a:spcAft>
                <a:spcPct val="0"/>
              </a:spcAft>
              <a:defRPr sz="3600" b="1">
                <a:solidFill>
                  <a:srgbClr val="323232"/>
                </a:solidFill>
                <a:latin typeface="Arial" charset="0"/>
                <a:ea typeface="Osaka" pitchFamily="-96" charset="-128"/>
              </a:defRPr>
            </a:lvl6pPr>
            <a:lvl7pPr marL="914400" algn="l" rtl="0" fontAlgn="base">
              <a:spcBef>
                <a:spcPct val="0"/>
              </a:spcBef>
              <a:spcAft>
                <a:spcPct val="0"/>
              </a:spcAft>
              <a:defRPr sz="3600" b="1">
                <a:solidFill>
                  <a:srgbClr val="323232"/>
                </a:solidFill>
                <a:latin typeface="Arial" charset="0"/>
                <a:ea typeface="Osaka" pitchFamily="-96" charset="-128"/>
              </a:defRPr>
            </a:lvl7pPr>
            <a:lvl8pPr marL="1371600" algn="l" rtl="0" fontAlgn="base">
              <a:spcBef>
                <a:spcPct val="0"/>
              </a:spcBef>
              <a:spcAft>
                <a:spcPct val="0"/>
              </a:spcAft>
              <a:defRPr sz="3600" b="1">
                <a:solidFill>
                  <a:srgbClr val="323232"/>
                </a:solidFill>
                <a:latin typeface="Arial" charset="0"/>
                <a:ea typeface="Osaka" pitchFamily="-96" charset="-128"/>
              </a:defRPr>
            </a:lvl8pPr>
            <a:lvl9pPr marL="1828800" algn="l" rtl="0" fontAlgn="base">
              <a:spcBef>
                <a:spcPct val="0"/>
              </a:spcBef>
              <a:spcAft>
                <a:spcPct val="0"/>
              </a:spcAft>
              <a:defRPr sz="3600" b="1">
                <a:solidFill>
                  <a:srgbClr val="323232"/>
                </a:solidFill>
                <a:latin typeface="Arial" charset="0"/>
                <a:ea typeface="Osaka" pitchFamily="-96" charset="-128"/>
              </a:defRPr>
            </a:lvl9pPr>
          </a:lstStyle>
          <a:p>
            <a:r>
              <a:rPr lang="en-US" altLang="ja-JP" sz="3400" kern="0" dirty="0">
                <a:effectLst>
                  <a:outerShdw blurRad="38100" dist="38100" dir="2700000" algn="tl">
                    <a:srgbClr val="000000">
                      <a:alpha val="43137"/>
                    </a:srgbClr>
                  </a:outerShdw>
                </a:effectLst>
              </a:rPr>
              <a:t>A Broad Focus in GeSI “Smarter2030”</a:t>
            </a:r>
            <a:endParaRPr kumimoji="1" lang="ja-JP" altLang="en-US" sz="3400" kern="0" dirty="0">
              <a:effectLst>
                <a:outerShdw blurRad="38100" dist="38100" dir="2700000" algn="tl">
                  <a:srgbClr val="000000">
                    <a:alpha val="43137"/>
                  </a:srgbClr>
                </a:outerShdw>
              </a:effectLst>
            </a:endParaRPr>
          </a:p>
        </p:txBody>
      </p:sp>
      <p:pic>
        <p:nvPicPr>
          <p:cNvPr id="8" name="図 4">
            <a:extLst>
              <a:ext uri="{FF2B5EF4-FFF2-40B4-BE49-F238E27FC236}">
                <a16:creationId xmlns:a16="http://schemas.microsoft.com/office/drawing/2014/main" xmlns="" id="{29179099-EFF5-4025-858E-D8BD757E286D}"/>
              </a:ext>
            </a:extLst>
          </p:cNvPr>
          <p:cNvPicPr>
            <a:picLocks noChangeAspect="1"/>
          </p:cNvPicPr>
          <p:nvPr/>
        </p:nvPicPr>
        <p:blipFill>
          <a:blip r:embed="rId2"/>
          <a:stretch>
            <a:fillRect/>
          </a:stretch>
        </p:blipFill>
        <p:spPr>
          <a:xfrm>
            <a:off x="321905" y="1066800"/>
            <a:ext cx="8482413" cy="4876800"/>
          </a:xfrm>
          <a:prstGeom prst="rect">
            <a:avLst/>
          </a:prstGeom>
        </p:spPr>
      </p:pic>
    </p:spTree>
    <p:extLst>
      <p:ext uri="{BB962C8B-B14F-4D97-AF65-F5344CB8AC3E}">
        <p14:creationId xmlns:p14="http://schemas.microsoft.com/office/powerpoint/2010/main" val="1754302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E8DCAB-A3EA-4067-A10E-D859F9D99CF5}"/>
              </a:ext>
            </a:extLst>
          </p:cNvPr>
          <p:cNvSpPr>
            <a:spLocks noGrp="1"/>
          </p:cNvSpPr>
          <p:nvPr>
            <p:ph type="title"/>
          </p:nvPr>
        </p:nvSpPr>
        <p:spPr>
          <a:xfrm>
            <a:off x="762000" y="381000"/>
            <a:ext cx="7924800" cy="1143000"/>
          </a:xfrm>
        </p:spPr>
        <p:txBody>
          <a:bodyPr/>
          <a:lstStyle/>
          <a:p>
            <a:r>
              <a:rPr lang="en-US" sz="3400" dirty="0"/>
              <a:t>A Growing Set of Net Benefits</a:t>
            </a:r>
          </a:p>
        </p:txBody>
      </p:sp>
      <p:sp>
        <p:nvSpPr>
          <p:cNvPr id="3" name="Slide Number Placeholder 2">
            <a:extLst>
              <a:ext uri="{FF2B5EF4-FFF2-40B4-BE49-F238E27FC236}">
                <a16:creationId xmlns:a16="http://schemas.microsoft.com/office/drawing/2014/main" xmlns="" id="{AA58E2C4-01B1-43A9-A403-5AA05A983B6E}"/>
              </a:ext>
            </a:extLst>
          </p:cNvPr>
          <p:cNvSpPr>
            <a:spLocks noGrp="1"/>
          </p:cNvSpPr>
          <p:nvPr>
            <p:ph type="sldNum" sz="quarter" idx="4"/>
          </p:nvPr>
        </p:nvSpPr>
        <p:spPr/>
        <p:txBody>
          <a:bodyPr/>
          <a:lstStyle/>
          <a:p>
            <a:pPr>
              <a:defRPr/>
            </a:pPr>
            <a:fld id="{61D36AA1-C76B-46EF-A05C-B330D9E4862B}" type="slidenum">
              <a:rPr lang="en-US" smtClean="0"/>
              <a:pPr>
                <a:defRPr/>
              </a:pPr>
              <a:t>11</a:t>
            </a:fld>
            <a:endParaRPr lang="en-US" dirty="0"/>
          </a:p>
        </p:txBody>
      </p:sp>
      <p:pic>
        <p:nvPicPr>
          <p:cNvPr id="4" name="Picture 3">
            <a:extLst>
              <a:ext uri="{FF2B5EF4-FFF2-40B4-BE49-F238E27FC236}">
                <a16:creationId xmlns:a16="http://schemas.microsoft.com/office/drawing/2014/main" xmlns="" id="{0FB5D1DF-B78D-4010-BB59-B51ECC15C0E5}"/>
              </a:ext>
            </a:extLst>
          </p:cNvPr>
          <p:cNvPicPr>
            <a:picLocks noChangeAspect="1"/>
          </p:cNvPicPr>
          <p:nvPr/>
        </p:nvPicPr>
        <p:blipFill>
          <a:blip r:embed="rId2"/>
          <a:stretch>
            <a:fillRect/>
          </a:stretch>
        </p:blipFill>
        <p:spPr>
          <a:xfrm>
            <a:off x="637199" y="1066800"/>
            <a:ext cx="8049601" cy="4670600"/>
          </a:xfrm>
          <a:prstGeom prst="rect">
            <a:avLst/>
          </a:prstGeom>
        </p:spPr>
      </p:pic>
    </p:spTree>
    <p:extLst>
      <p:ext uri="{BB962C8B-B14F-4D97-AF65-F5344CB8AC3E}">
        <p14:creationId xmlns:p14="http://schemas.microsoft.com/office/powerpoint/2010/main" val="1757078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3CB6CD0E-E079-4D75-9364-CE109DD63FB2}"/>
              </a:ext>
            </a:extLst>
          </p:cNvPr>
          <p:cNvSpPr>
            <a:spLocks noGrp="1"/>
          </p:cNvSpPr>
          <p:nvPr>
            <p:ph type="sldNum" sz="quarter" idx="4"/>
          </p:nvPr>
        </p:nvSpPr>
        <p:spPr/>
        <p:txBody>
          <a:bodyPr/>
          <a:lstStyle/>
          <a:p>
            <a:pPr>
              <a:defRPr/>
            </a:pPr>
            <a:fld id="{61D36AA1-C76B-46EF-A05C-B330D9E4862B}" type="slidenum">
              <a:rPr lang="en-US" smtClean="0"/>
              <a:pPr>
                <a:defRPr/>
              </a:pPr>
              <a:t>12</a:t>
            </a:fld>
            <a:endParaRPr lang="en-US" dirty="0"/>
          </a:p>
        </p:txBody>
      </p:sp>
      <p:sp>
        <p:nvSpPr>
          <p:cNvPr id="4" name="タイトル 1">
            <a:extLst>
              <a:ext uri="{FF2B5EF4-FFF2-40B4-BE49-F238E27FC236}">
                <a16:creationId xmlns:a16="http://schemas.microsoft.com/office/drawing/2014/main" xmlns="" id="{2EE62624-003B-4BE5-B30D-EA2554B52132}"/>
              </a:ext>
            </a:extLst>
          </p:cNvPr>
          <p:cNvSpPr>
            <a:spLocks noGrp="1"/>
          </p:cNvSpPr>
          <p:nvPr>
            <p:ph type="title"/>
          </p:nvPr>
        </p:nvSpPr>
        <p:spPr>
          <a:xfrm>
            <a:off x="762000" y="609600"/>
            <a:ext cx="7924800" cy="1143000"/>
          </a:xfrm>
        </p:spPr>
        <p:txBody>
          <a:bodyPr/>
          <a:lstStyle/>
          <a:p>
            <a:r>
              <a:rPr kumimoji="1" lang="en-US" altLang="ja-JP" dirty="0"/>
              <a:t>Outcomes of GeSI “Smarter2030”</a:t>
            </a:r>
            <a:endParaRPr kumimoji="1" lang="ja-JP" altLang="en-US" dirty="0"/>
          </a:p>
        </p:txBody>
      </p:sp>
      <p:pic>
        <p:nvPicPr>
          <p:cNvPr id="5" name="図 4">
            <a:extLst>
              <a:ext uri="{FF2B5EF4-FFF2-40B4-BE49-F238E27FC236}">
                <a16:creationId xmlns:a16="http://schemas.microsoft.com/office/drawing/2014/main" xmlns="" id="{FAB8FE65-B174-4065-BE3B-3A95B4F683E8}"/>
              </a:ext>
            </a:extLst>
          </p:cNvPr>
          <p:cNvPicPr>
            <a:picLocks noChangeAspect="1"/>
          </p:cNvPicPr>
          <p:nvPr/>
        </p:nvPicPr>
        <p:blipFill>
          <a:blip r:embed="rId2"/>
          <a:stretch>
            <a:fillRect/>
          </a:stretch>
        </p:blipFill>
        <p:spPr>
          <a:xfrm>
            <a:off x="630390" y="1371600"/>
            <a:ext cx="7839927" cy="3669268"/>
          </a:xfrm>
          <a:prstGeom prst="rect">
            <a:avLst/>
          </a:prstGeom>
        </p:spPr>
      </p:pic>
      <p:sp>
        <p:nvSpPr>
          <p:cNvPr id="7" name="正方形/長方形 6">
            <a:extLst>
              <a:ext uri="{FF2B5EF4-FFF2-40B4-BE49-F238E27FC236}">
                <a16:creationId xmlns:a16="http://schemas.microsoft.com/office/drawing/2014/main" xmlns="" id="{D0893B8D-A545-480F-A80B-938EA15756A5}"/>
              </a:ext>
            </a:extLst>
          </p:cNvPr>
          <p:cNvSpPr/>
          <p:nvPr/>
        </p:nvSpPr>
        <p:spPr>
          <a:xfrm>
            <a:off x="1178393" y="5040868"/>
            <a:ext cx="6583854" cy="369332"/>
          </a:xfrm>
          <a:prstGeom prst="rect">
            <a:avLst/>
          </a:prstGeom>
        </p:spPr>
        <p:txBody>
          <a:bodyPr wrap="none">
            <a:spAutoFit/>
          </a:bodyPr>
          <a:lstStyle/>
          <a:p>
            <a:r>
              <a:rPr lang="en-US" altLang="ja-JP" sz="1800" dirty="0"/>
              <a:t>Source: </a:t>
            </a:r>
            <a:r>
              <a:rPr lang="ja-JP" altLang="en-US" sz="1800" dirty="0">
                <a:hlinkClick r:id="rId3"/>
              </a:rPr>
              <a:t>http://smarter2030.gesi.org/downloads/Full_report.pdf</a:t>
            </a:r>
            <a:r>
              <a:rPr lang="ja-JP" altLang="en-US" sz="1800" dirty="0"/>
              <a:t>  </a:t>
            </a:r>
          </a:p>
        </p:txBody>
      </p:sp>
      <p:sp>
        <p:nvSpPr>
          <p:cNvPr id="9" name="TextBox 8">
            <a:extLst>
              <a:ext uri="{FF2B5EF4-FFF2-40B4-BE49-F238E27FC236}">
                <a16:creationId xmlns:a16="http://schemas.microsoft.com/office/drawing/2014/main" xmlns="" id="{7C814E4D-68F2-49C6-9C7A-390C3344D792}"/>
              </a:ext>
            </a:extLst>
          </p:cNvPr>
          <p:cNvSpPr txBox="1"/>
          <p:nvPr/>
        </p:nvSpPr>
        <p:spPr>
          <a:xfrm>
            <a:off x="3200400" y="3021568"/>
            <a:ext cx="4160113" cy="369332"/>
          </a:xfrm>
          <a:prstGeom prst="rect">
            <a:avLst/>
          </a:prstGeom>
          <a:noFill/>
        </p:spPr>
        <p:txBody>
          <a:bodyPr wrap="none" rtlCol="0">
            <a:spAutoFit/>
          </a:bodyPr>
          <a:lstStyle/>
          <a:p>
            <a:r>
              <a:rPr lang="en-US" sz="1800" b="1" dirty="0">
                <a:effectLst>
                  <a:outerShdw blurRad="38100" dist="38100" dir="2700000" algn="tl">
                    <a:srgbClr val="000000">
                      <a:alpha val="43137"/>
                    </a:srgbClr>
                  </a:outerShdw>
                </a:effectLst>
              </a:rPr>
              <a:t>Projected CO</a:t>
            </a:r>
            <a:r>
              <a:rPr lang="en-US" sz="1800" b="1" baseline="-25000" dirty="0">
                <a:effectLst>
                  <a:outerShdw blurRad="38100" dist="38100" dir="2700000" algn="tl">
                    <a:srgbClr val="000000">
                      <a:alpha val="43137"/>
                    </a:srgbClr>
                  </a:outerShdw>
                </a:effectLst>
              </a:rPr>
              <a:t>2</a:t>
            </a:r>
            <a:r>
              <a:rPr lang="en-US" sz="1800" b="1" dirty="0">
                <a:effectLst>
                  <a:outerShdw blurRad="38100" dist="38100" dir="2700000" algn="tl">
                    <a:srgbClr val="000000">
                      <a:alpha val="43137"/>
                    </a:srgbClr>
                  </a:outerShdw>
                </a:effectLst>
              </a:rPr>
              <a:t> 20% Savings by 2030</a:t>
            </a:r>
          </a:p>
        </p:txBody>
      </p:sp>
    </p:spTree>
    <p:extLst>
      <p:ext uri="{BB962C8B-B14F-4D97-AF65-F5344CB8AC3E}">
        <p14:creationId xmlns:p14="http://schemas.microsoft.com/office/powerpoint/2010/main" val="307293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D651AE44-635E-464C-9799-E98B5DB9CC94}"/>
              </a:ext>
            </a:extLst>
          </p:cNvPr>
          <p:cNvSpPr>
            <a:spLocks noGrp="1"/>
          </p:cNvSpPr>
          <p:nvPr>
            <p:ph type="sldNum" sz="quarter" idx="4"/>
          </p:nvPr>
        </p:nvSpPr>
        <p:spPr/>
        <p:txBody>
          <a:bodyPr/>
          <a:lstStyle/>
          <a:p>
            <a:pPr>
              <a:defRPr/>
            </a:pPr>
            <a:fld id="{61D36AA1-C76B-46EF-A05C-B330D9E4862B}" type="slidenum">
              <a:rPr lang="en-US" smtClean="0"/>
              <a:pPr>
                <a:defRPr/>
              </a:pPr>
              <a:t>13</a:t>
            </a:fld>
            <a:endParaRPr lang="en-US" dirty="0"/>
          </a:p>
        </p:txBody>
      </p:sp>
      <p:sp>
        <p:nvSpPr>
          <p:cNvPr id="3" name="タイトル 1">
            <a:extLst>
              <a:ext uri="{FF2B5EF4-FFF2-40B4-BE49-F238E27FC236}">
                <a16:creationId xmlns:a16="http://schemas.microsoft.com/office/drawing/2014/main" xmlns="" id="{C2FEA7BA-EE96-4B38-A86C-7E9442A3A125}"/>
              </a:ext>
            </a:extLst>
          </p:cNvPr>
          <p:cNvSpPr txBox="1">
            <a:spLocks/>
          </p:cNvSpPr>
          <p:nvPr/>
        </p:nvSpPr>
        <p:spPr>
          <a:xfrm>
            <a:off x="0" y="228600"/>
            <a:ext cx="9144000" cy="686235"/>
          </a:xfrm>
          <a:prstGeom prst="rect">
            <a:avLst/>
          </a:prstGeom>
        </p:spPr>
        <p:txBody>
          <a:bodyPr/>
          <a:lstStyle>
            <a:lvl1pPr algn="ctr" rtl="0" eaLnBrk="0" fontAlgn="base" hangingPunct="0">
              <a:spcBef>
                <a:spcPct val="0"/>
              </a:spcBef>
              <a:spcAft>
                <a:spcPct val="0"/>
              </a:spcAft>
              <a:defRPr sz="3600" b="1">
                <a:solidFill>
                  <a:srgbClr val="002060"/>
                </a:solidFill>
                <a:latin typeface="+mj-lt"/>
                <a:ea typeface="+mj-ea"/>
                <a:cs typeface="+mj-cs"/>
              </a:defRPr>
            </a:lvl1pPr>
            <a:lvl2pPr algn="l" rtl="0" eaLnBrk="0" fontAlgn="base" hangingPunct="0">
              <a:spcBef>
                <a:spcPct val="0"/>
              </a:spcBef>
              <a:spcAft>
                <a:spcPct val="0"/>
              </a:spcAft>
              <a:defRPr sz="3600" b="1">
                <a:solidFill>
                  <a:srgbClr val="323232"/>
                </a:solidFill>
                <a:latin typeface="Arial" charset="0"/>
                <a:ea typeface="Osaka" pitchFamily="-96" charset="-128"/>
              </a:defRPr>
            </a:lvl2pPr>
            <a:lvl3pPr algn="l" rtl="0" eaLnBrk="0" fontAlgn="base" hangingPunct="0">
              <a:spcBef>
                <a:spcPct val="0"/>
              </a:spcBef>
              <a:spcAft>
                <a:spcPct val="0"/>
              </a:spcAft>
              <a:defRPr sz="3600" b="1">
                <a:solidFill>
                  <a:srgbClr val="323232"/>
                </a:solidFill>
                <a:latin typeface="Arial" charset="0"/>
                <a:ea typeface="Osaka" pitchFamily="-96" charset="-128"/>
              </a:defRPr>
            </a:lvl3pPr>
            <a:lvl4pPr algn="l" rtl="0" eaLnBrk="0" fontAlgn="base" hangingPunct="0">
              <a:spcBef>
                <a:spcPct val="0"/>
              </a:spcBef>
              <a:spcAft>
                <a:spcPct val="0"/>
              </a:spcAft>
              <a:defRPr sz="3600" b="1">
                <a:solidFill>
                  <a:srgbClr val="323232"/>
                </a:solidFill>
                <a:latin typeface="Arial" charset="0"/>
                <a:ea typeface="Osaka" pitchFamily="-96" charset="-128"/>
              </a:defRPr>
            </a:lvl4pPr>
            <a:lvl5pPr algn="l" rtl="0" eaLnBrk="0" fontAlgn="base" hangingPunct="0">
              <a:spcBef>
                <a:spcPct val="0"/>
              </a:spcBef>
              <a:spcAft>
                <a:spcPct val="0"/>
              </a:spcAft>
              <a:defRPr sz="3600" b="1">
                <a:solidFill>
                  <a:srgbClr val="323232"/>
                </a:solidFill>
                <a:latin typeface="Arial" charset="0"/>
                <a:ea typeface="Osaka" pitchFamily="-96" charset="-128"/>
              </a:defRPr>
            </a:lvl5pPr>
            <a:lvl6pPr marL="457200" algn="l" rtl="0" fontAlgn="base">
              <a:spcBef>
                <a:spcPct val="0"/>
              </a:spcBef>
              <a:spcAft>
                <a:spcPct val="0"/>
              </a:spcAft>
              <a:defRPr sz="3600" b="1">
                <a:solidFill>
                  <a:srgbClr val="323232"/>
                </a:solidFill>
                <a:latin typeface="Arial" charset="0"/>
                <a:ea typeface="Osaka" pitchFamily="-96" charset="-128"/>
              </a:defRPr>
            </a:lvl6pPr>
            <a:lvl7pPr marL="914400" algn="l" rtl="0" fontAlgn="base">
              <a:spcBef>
                <a:spcPct val="0"/>
              </a:spcBef>
              <a:spcAft>
                <a:spcPct val="0"/>
              </a:spcAft>
              <a:defRPr sz="3600" b="1">
                <a:solidFill>
                  <a:srgbClr val="323232"/>
                </a:solidFill>
                <a:latin typeface="Arial" charset="0"/>
                <a:ea typeface="Osaka" pitchFamily="-96" charset="-128"/>
              </a:defRPr>
            </a:lvl7pPr>
            <a:lvl8pPr marL="1371600" algn="l" rtl="0" fontAlgn="base">
              <a:spcBef>
                <a:spcPct val="0"/>
              </a:spcBef>
              <a:spcAft>
                <a:spcPct val="0"/>
              </a:spcAft>
              <a:defRPr sz="3600" b="1">
                <a:solidFill>
                  <a:srgbClr val="323232"/>
                </a:solidFill>
                <a:latin typeface="Arial" charset="0"/>
                <a:ea typeface="Osaka" pitchFamily="-96" charset="-128"/>
              </a:defRPr>
            </a:lvl8pPr>
            <a:lvl9pPr marL="1828800" algn="l" rtl="0" fontAlgn="base">
              <a:spcBef>
                <a:spcPct val="0"/>
              </a:spcBef>
              <a:spcAft>
                <a:spcPct val="0"/>
              </a:spcAft>
              <a:defRPr sz="3600" b="1">
                <a:solidFill>
                  <a:srgbClr val="323232"/>
                </a:solidFill>
                <a:latin typeface="Arial" charset="0"/>
                <a:ea typeface="Osaka" pitchFamily="-96" charset="-128"/>
              </a:defRPr>
            </a:lvl9pPr>
          </a:lstStyle>
          <a:p>
            <a:r>
              <a:rPr lang="en-US" altLang="ja-JP" sz="2600" kern="0" dirty="0">
                <a:effectLst>
                  <a:outerShdw blurRad="38100" dist="38100" dir="2700000" algn="tl">
                    <a:srgbClr val="000000">
                      <a:alpha val="43137"/>
                    </a:srgbClr>
                  </a:outerShdw>
                </a:effectLst>
              </a:rPr>
              <a:t>Holistic Framework Beyond Technology-Only Study</a:t>
            </a:r>
            <a:endParaRPr kumimoji="1" lang="ja-JP" altLang="en-US" sz="2600" kern="0" dirty="0">
              <a:effectLst>
                <a:outerShdw blurRad="38100" dist="38100" dir="2700000" algn="tl">
                  <a:srgbClr val="000000">
                    <a:alpha val="43137"/>
                  </a:srgbClr>
                </a:outerShdw>
              </a:effectLst>
            </a:endParaRPr>
          </a:p>
        </p:txBody>
      </p:sp>
      <p:pic>
        <p:nvPicPr>
          <p:cNvPr id="4" name="図 4">
            <a:extLst>
              <a:ext uri="{FF2B5EF4-FFF2-40B4-BE49-F238E27FC236}">
                <a16:creationId xmlns:a16="http://schemas.microsoft.com/office/drawing/2014/main" xmlns="" id="{776FF279-200D-470C-9C84-3938DDABBD43}"/>
              </a:ext>
            </a:extLst>
          </p:cNvPr>
          <p:cNvPicPr>
            <a:picLocks noChangeAspect="1"/>
          </p:cNvPicPr>
          <p:nvPr/>
        </p:nvPicPr>
        <p:blipFill>
          <a:blip r:embed="rId2"/>
          <a:stretch>
            <a:fillRect/>
          </a:stretch>
        </p:blipFill>
        <p:spPr>
          <a:xfrm>
            <a:off x="647700" y="914835"/>
            <a:ext cx="7848600" cy="4561113"/>
          </a:xfrm>
          <a:prstGeom prst="rect">
            <a:avLst/>
          </a:prstGeom>
        </p:spPr>
      </p:pic>
      <p:sp>
        <p:nvSpPr>
          <p:cNvPr id="5" name="正方形/長方形 5">
            <a:extLst>
              <a:ext uri="{FF2B5EF4-FFF2-40B4-BE49-F238E27FC236}">
                <a16:creationId xmlns:a16="http://schemas.microsoft.com/office/drawing/2014/main" xmlns="" id="{0DE7AEA9-E532-40D8-92FD-27664D383476}"/>
              </a:ext>
            </a:extLst>
          </p:cNvPr>
          <p:cNvSpPr/>
          <p:nvPr/>
        </p:nvSpPr>
        <p:spPr>
          <a:xfrm>
            <a:off x="895027" y="5669796"/>
            <a:ext cx="6926178" cy="584775"/>
          </a:xfrm>
          <a:prstGeom prst="rect">
            <a:avLst/>
          </a:prstGeom>
        </p:spPr>
        <p:txBody>
          <a:bodyPr wrap="square">
            <a:spAutoFit/>
          </a:bodyPr>
          <a:lstStyle/>
          <a:p>
            <a:r>
              <a:rPr lang="ja-JP" altLang="en-US" sz="1600" dirty="0">
                <a:latin typeface="Calibri" panose="020F0502020204030204" pitchFamily="34" charset="0"/>
                <a:cs typeface="Calibri" panose="020F0502020204030204" pitchFamily="34" charset="0"/>
                <a:hlinkClick r:id="rId3"/>
              </a:rPr>
              <a:t>http://www.troisiemerevolutionindustrielle.lu/wp-content/uploads/2016/11/TIR-CG_Luxembourg-Final-Report_Long-Version.pdf</a:t>
            </a:r>
            <a:r>
              <a:rPr lang="ja-JP" altLang="en-US" sz="16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779060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p:cNvPicPr>
            <a:picLocks noChangeAspect="1"/>
          </p:cNvPicPr>
          <p:nvPr/>
        </p:nvPicPr>
        <p:blipFill>
          <a:blip r:embed="rId2"/>
          <a:stretch>
            <a:fillRect/>
          </a:stretch>
        </p:blipFill>
        <p:spPr>
          <a:xfrm>
            <a:off x="1053434" y="1276126"/>
            <a:ext cx="6947566" cy="4819874"/>
          </a:xfrm>
          <a:prstGeom prst="rect">
            <a:avLst/>
          </a:prstGeom>
        </p:spPr>
      </p:pic>
      <p:sp>
        <p:nvSpPr>
          <p:cNvPr id="2" name="Slide Number Placeholder 1"/>
          <p:cNvSpPr>
            <a:spLocks noGrp="1"/>
          </p:cNvSpPr>
          <p:nvPr>
            <p:ph type="sldNum" sz="quarter" idx="4"/>
          </p:nvPr>
        </p:nvSpPr>
        <p:spPr/>
        <p:txBody>
          <a:bodyPr/>
          <a:lstStyle/>
          <a:p>
            <a:pPr>
              <a:defRPr/>
            </a:pPr>
            <a:fld id="{61D36AA1-C76B-46EF-A05C-B330D9E4862B}" type="slidenum">
              <a:rPr lang="en-US" smtClean="0"/>
              <a:pPr>
                <a:defRPr/>
              </a:pPr>
              <a:t>14</a:t>
            </a:fld>
            <a:endParaRPr lang="en-US" dirty="0"/>
          </a:p>
        </p:txBody>
      </p:sp>
      <p:sp>
        <p:nvSpPr>
          <p:cNvPr id="4" name="Title 1"/>
          <p:cNvSpPr txBox="1">
            <a:spLocks/>
          </p:cNvSpPr>
          <p:nvPr/>
        </p:nvSpPr>
        <p:spPr>
          <a:xfrm>
            <a:off x="476250" y="457200"/>
            <a:ext cx="8286750" cy="609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4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panose="020F0502020204030204"/>
                <a:ea typeface="+mj-ea"/>
                <a:cs typeface="+mj-cs"/>
              </a:rPr>
              <a:t>With a Scale of Effort for Luxembourg:</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3400" b="1" dirty="0">
                <a:solidFill>
                  <a:srgbClr val="002060"/>
                </a:solidFill>
                <a:effectLst>
                  <a:outerShdw blurRad="38100" dist="38100" dir="2700000" algn="tl">
                    <a:srgbClr val="000000">
                      <a:alpha val="43137"/>
                    </a:srgbClr>
                  </a:outerShdw>
                </a:effectLst>
                <a:latin typeface="Calibri" panose="020F0502020204030204"/>
              </a:rPr>
              <a:t>The Future</a:t>
            </a:r>
            <a:r>
              <a:rPr kumimoji="0" lang="en-US" sz="34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Calibri" panose="020F0502020204030204"/>
                <a:ea typeface="+mj-ea"/>
                <a:cs typeface="+mj-cs"/>
              </a:rPr>
              <a:t> Cost of Energy Services</a:t>
            </a:r>
          </a:p>
        </p:txBody>
      </p:sp>
    </p:spTree>
    <p:extLst>
      <p:ext uri="{BB962C8B-B14F-4D97-AF65-F5344CB8AC3E}">
        <p14:creationId xmlns:p14="http://schemas.microsoft.com/office/powerpoint/2010/main" val="1889731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69547" cy="1143000"/>
          </a:xfrm>
        </p:spPr>
        <p:txBody>
          <a:bodyPr/>
          <a:lstStyle/>
          <a:p>
            <a:r>
              <a:rPr lang="en-US" sz="3000" dirty="0">
                <a:latin typeface="Calibri" pitchFamily="34" charset="0"/>
              </a:rPr>
              <a:t>Last Thought on the 7 Ways ICT &amp; Energy Productivity Improve the Robustness of an Economy</a:t>
            </a:r>
          </a:p>
        </p:txBody>
      </p:sp>
      <p:sp>
        <p:nvSpPr>
          <p:cNvPr id="3" name="Content Placeholder 2"/>
          <p:cNvSpPr>
            <a:spLocks noGrp="1"/>
          </p:cNvSpPr>
          <p:nvPr>
            <p:ph idx="1"/>
          </p:nvPr>
        </p:nvSpPr>
        <p:spPr>
          <a:xfrm>
            <a:off x="609600" y="1295400"/>
            <a:ext cx="7924800" cy="4114800"/>
          </a:xfrm>
        </p:spPr>
        <p:txBody>
          <a:bodyPr/>
          <a:lstStyle/>
          <a:p>
            <a:pPr>
              <a:buClr>
                <a:srgbClr val="C00000"/>
              </a:buClr>
              <a:buSzPct val="120000"/>
              <a:buFont typeface="Symbol" panose="05050102010706020507" pitchFamily="18" charset="2"/>
              <a:buChar char="·"/>
            </a:pPr>
            <a:r>
              <a:rPr lang="en-US" sz="2200" dirty="0">
                <a:solidFill>
                  <a:schemeClr val="tx1"/>
                </a:solidFill>
                <a:latin typeface="+mj-lt"/>
              </a:rPr>
              <a:t>It can save money and lower dependence on imported oil and reduce the potential of other supply disruptions.</a:t>
            </a:r>
          </a:p>
          <a:p>
            <a:pPr>
              <a:buClr>
                <a:srgbClr val="C00000"/>
              </a:buClr>
              <a:buSzPct val="120000"/>
              <a:buFont typeface="Symbol" panose="05050102010706020507" pitchFamily="18" charset="2"/>
              <a:buChar char="·"/>
            </a:pPr>
            <a:r>
              <a:rPr lang="en-US" sz="2200" dirty="0">
                <a:solidFill>
                  <a:schemeClr val="tx1"/>
                </a:solidFill>
                <a:latin typeface="+mj-lt"/>
              </a:rPr>
              <a:t>It can minimize the volatility of energy and other prices.</a:t>
            </a:r>
          </a:p>
          <a:p>
            <a:pPr>
              <a:buClr>
                <a:srgbClr val="C00000"/>
              </a:buClr>
              <a:buSzPct val="120000"/>
              <a:buFont typeface="Symbol" panose="05050102010706020507" pitchFamily="18" charset="2"/>
              <a:buChar char="·"/>
            </a:pPr>
            <a:r>
              <a:rPr lang="en-US" sz="2200" dirty="0">
                <a:solidFill>
                  <a:schemeClr val="tx1"/>
                </a:solidFill>
                <a:latin typeface="+mj-lt"/>
              </a:rPr>
              <a:t>It can lessen the threat of climate change and increase the opportunities for adaptation to shifts in climate patterns.</a:t>
            </a:r>
          </a:p>
          <a:p>
            <a:pPr>
              <a:buClr>
                <a:srgbClr val="C00000"/>
              </a:buClr>
              <a:buSzPct val="120000"/>
              <a:buFont typeface="Symbol" panose="05050102010706020507" pitchFamily="18" charset="2"/>
              <a:buChar char="·"/>
            </a:pPr>
            <a:r>
              <a:rPr lang="en-US" sz="2200" dirty="0">
                <a:solidFill>
                  <a:schemeClr val="tx1"/>
                </a:solidFill>
              </a:rPr>
              <a:t>It can boost overall economic productivity and job creation.</a:t>
            </a:r>
          </a:p>
          <a:p>
            <a:pPr>
              <a:buClr>
                <a:srgbClr val="C00000"/>
              </a:buClr>
              <a:buSzPct val="120000"/>
              <a:buFont typeface="Symbol" panose="05050102010706020507" pitchFamily="18" charset="2"/>
              <a:buChar char="·"/>
            </a:pPr>
            <a:r>
              <a:rPr lang="en-US" sz="2200" dirty="0">
                <a:solidFill>
                  <a:schemeClr val="tx1"/>
                </a:solidFill>
              </a:rPr>
              <a:t>It can lessen health and other environmental impacts.</a:t>
            </a:r>
          </a:p>
          <a:p>
            <a:pPr>
              <a:buClr>
                <a:srgbClr val="C00000"/>
              </a:buClr>
              <a:buSzPct val="120000"/>
              <a:buFont typeface="Symbol" panose="05050102010706020507" pitchFamily="18" charset="2"/>
              <a:buChar char="·"/>
            </a:pPr>
            <a:r>
              <a:rPr lang="en-US" sz="2200" dirty="0">
                <a:solidFill>
                  <a:schemeClr val="tx1"/>
                </a:solidFill>
                <a:latin typeface="+mj-lt"/>
              </a:rPr>
              <a:t>It can stimulate a higher level of innovation across all sectors—increasing the prospect for a resilient, a more durable, and a more vigorous economy.</a:t>
            </a:r>
          </a:p>
          <a:p>
            <a:pPr>
              <a:buClr>
                <a:srgbClr val="C00000"/>
              </a:buClr>
              <a:buSzPct val="120000"/>
              <a:buFont typeface="Symbol" panose="05050102010706020507" pitchFamily="18" charset="2"/>
              <a:buChar char="·"/>
            </a:pPr>
            <a:r>
              <a:rPr lang="en-US" sz="2200" dirty="0">
                <a:solidFill>
                  <a:schemeClr val="tx1"/>
                </a:solidFill>
                <a:latin typeface="+mj-lt"/>
              </a:rPr>
              <a:t>It can demonstrate a very real leadership that, in turn, may catalyze other nations to develop a similar roadmap, with synergies that amplify benefits and further reduce the risks.</a:t>
            </a:r>
          </a:p>
        </p:txBody>
      </p:sp>
      <p:sp>
        <p:nvSpPr>
          <p:cNvPr id="4" name="Slide Number Placeholder 3"/>
          <p:cNvSpPr>
            <a:spLocks noGrp="1"/>
          </p:cNvSpPr>
          <p:nvPr>
            <p:ph type="sldNum" sz="quarter" idx="4"/>
          </p:nvPr>
        </p:nvSpPr>
        <p:spPr>
          <a:xfrm>
            <a:off x="7696200" y="6272784"/>
            <a:ext cx="990600" cy="457200"/>
          </a:xfrm>
          <a:prstGeom prst="rect">
            <a:avLst/>
          </a:prstGeom>
        </p:spPr>
        <p:txBody>
          <a:bodyPr/>
          <a:lstStyle/>
          <a:p>
            <a:pPr>
              <a:defRPr/>
            </a:pPr>
            <a:fld id="{46ACDE83-FB94-46B6-8FF6-0A03D045F520}" type="slidenum">
              <a:rPr lang="en-US" smtClean="0">
                <a:latin typeface="Calibri" pitchFamily="34" charset="0"/>
              </a:rPr>
              <a:pPr>
                <a:defRPr/>
              </a:pPr>
              <a:t>15</a:t>
            </a:fld>
            <a:endParaRPr lang="en-US" dirty="0">
              <a:latin typeface="Calibri" pitchFamily="34" charset="0"/>
            </a:endParaRPr>
          </a:p>
        </p:txBody>
      </p:sp>
    </p:spTree>
    <p:extLst>
      <p:ext uri="{BB962C8B-B14F-4D97-AF65-F5344CB8AC3E}">
        <p14:creationId xmlns:p14="http://schemas.microsoft.com/office/powerpoint/2010/main" val="273489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ChangeArrowheads="1"/>
          </p:cNvSpPr>
          <p:nvPr/>
        </p:nvSpPr>
        <p:spPr bwMode="auto">
          <a:xfrm>
            <a:off x="635000" y="609600"/>
            <a:ext cx="7848600" cy="838200"/>
          </a:xfrm>
          <a:prstGeom prst="rect">
            <a:avLst/>
          </a:prstGeom>
          <a:noFill/>
          <a:ln w="9525">
            <a:noFill/>
            <a:miter lim="800000"/>
            <a:headEnd/>
            <a:tailEnd/>
          </a:ln>
        </p:spPr>
        <p:txBody>
          <a:bodyPr anchor="ctr"/>
          <a:lstStyle/>
          <a:p>
            <a:pPr algn="ctr" eaLnBrk="0" hangingPunct="0">
              <a:defRPr/>
            </a:pPr>
            <a:r>
              <a:rPr lang="en-US" sz="3600" b="1" dirty="0">
                <a:solidFill>
                  <a:srgbClr val="002060"/>
                </a:solidFill>
                <a:effectLst>
                  <a:outerShdw blurRad="38100" dist="38100" dir="2700000" algn="tl">
                    <a:srgbClr val="000000">
                      <a:alpha val="43137"/>
                    </a:srgbClr>
                  </a:outerShdw>
                </a:effectLst>
                <a:latin typeface="Calibri" pitchFamily="34" charset="0"/>
                <a:ea typeface="ＭＳ Ｐゴシック" pitchFamily="34" charset="-128"/>
              </a:rPr>
              <a:t>Contact Information</a:t>
            </a:r>
          </a:p>
        </p:txBody>
      </p:sp>
      <p:sp>
        <p:nvSpPr>
          <p:cNvPr id="30723" name="Rectangle 5"/>
          <p:cNvSpPr>
            <a:spLocks noChangeArrowheads="1"/>
          </p:cNvSpPr>
          <p:nvPr/>
        </p:nvSpPr>
        <p:spPr bwMode="auto">
          <a:xfrm>
            <a:off x="546100" y="1524000"/>
            <a:ext cx="8062913" cy="4267200"/>
          </a:xfrm>
          <a:prstGeom prst="rect">
            <a:avLst/>
          </a:prstGeom>
          <a:noFill/>
          <a:ln w="9525">
            <a:noFill/>
            <a:miter lim="800000"/>
            <a:headEnd/>
            <a:tailEnd/>
          </a:ln>
        </p:spPr>
        <p:txBody>
          <a:bodyPr/>
          <a:lstStyle/>
          <a:p>
            <a:pPr marL="342900" indent="-342900" algn="ctr" eaLnBrk="0" hangingPunct="0">
              <a:lnSpc>
                <a:spcPct val="80000"/>
              </a:lnSpc>
              <a:spcBef>
                <a:spcPct val="20000"/>
              </a:spcBef>
            </a:pPr>
            <a:r>
              <a:rPr lang="en-US" b="1" dirty="0">
                <a:latin typeface="Calibri" pitchFamily="34" charset="0"/>
                <a:ea typeface="ＭＳ Ｐゴシック" pitchFamily="34" charset="-128"/>
              </a:rPr>
              <a:t>John A. “Skip” Laitner (@EconSkip)</a:t>
            </a:r>
          </a:p>
          <a:p>
            <a:pPr marL="342900" indent="-342900" algn="ctr" eaLnBrk="0" hangingPunct="0">
              <a:lnSpc>
                <a:spcPct val="80000"/>
              </a:lnSpc>
              <a:spcBef>
                <a:spcPct val="20000"/>
              </a:spcBef>
            </a:pPr>
            <a:r>
              <a:rPr lang="en-US" dirty="0">
                <a:latin typeface="Calibri" pitchFamily="34" charset="0"/>
                <a:ea typeface="ＭＳ Ｐゴシック" pitchFamily="34" charset="-128"/>
              </a:rPr>
              <a:t>Principal Economist and Consultant</a:t>
            </a:r>
          </a:p>
          <a:p>
            <a:pPr marL="342900" indent="-342900" algn="ctr" eaLnBrk="0" hangingPunct="0">
              <a:lnSpc>
                <a:spcPct val="80000"/>
              </a:lnSpc>
              <a:spcBef>
                <a:spcPct val="20000"/>
              </a:spcBef>
            </a:pPr>
            <a:r>
              <a:rPr lang="en-US" b="1" dirty="0">
                <a:solidFill>
                  <a:srgbClr val="002060"/>
                </a:solidFill>
                <a:latin typeface="Calibri" pitchFamily="34" charset="0"/>
                <a:ea typeface="ＭＳ Ｐゴシック" pitchFamily="34" charset="-128"/>
              </a:rPr>
              <a:t>Economic and Human Dimensions Research Associates</a:t>
            </a:r>
          </a:p>
          <a:p>
            <a:pPr marL="342900" indent="-342900" algn="ctr" eaLnBrk="0" hangingPunct="0">
              <a:lnSpc>
                <a:spcPct val="80000"/>
              </a:lnSpc>
              <a:spcBef>
                <a:spcPct val="20000"/>
              </a:spcBef>
            </a:pPr>
            <a:endParaRPr lang="en-US" b="1" dirty="0">
              <a:solidFill>
                <a:srgbClr val="002060"/>
              </a:solidFill>
              <a:latin typeface="Calibri" pitchFamily="34" charset="0"/>
              <a:ea typeface="ＭＳ Ｐゴシック" pitchFamily="34" charset="-128"/>
            </a:endParaRPr>
          </a:p>
          <a:p>
            <a:pPr marL="342900" indent="-342900" algn="ctr">
              <a:lnSpc>
                <a:spcPct val="80000"/>
              </a:lnSpc>
              <a:spcBef>
                <a:spcPct val="20000"/>
              </a:spcBef>
            </a:pPr>
            <a:r>
              <a:rPr lang="en-US" dirty="0">
                <a:latin typeface="Calibri" pitchFamily="34" charset="0"/>
                <a:ea typeface="ＭＳ Ｐゴシック" pitchFamily="34" charset="-128"/>
              </a:rPr>
              <a:t>Senior Research Economist</a:t>
            </a:r>
          </a:p>
          <a:p>
            <a:pPr marL="342900" indent="-342900" algn="ctr">
              <a:lnSpc>
                <a:spcPct val="80000"/>
              </a:lnSpc>
              <a:spcBef>
                <a:spcPct val="20000"/>
              </a:spcBef>
            </a:pPr>
            <a:r>
              <a:rPr lang="en-US" b="1" dirty="0">
                <a:solidFill>
                  <a:srgbClr val="002060"/>
                </a:solidFill>
                <a:latin typeface="Calibri" pitchFamily="34" charset="0"/>
                <a:ea typeface="ＭＳ Ｐゴシック" pitchFamily="34" charset="-128"/>
              </a:rPr>
              <a:t>Russian Presidential Academy of National Economy and </a:t>
            </a:r>
          </a:p>
          <a:p>
            <a:pPr marL="342900" indent="-342900" algn="ctr">
              <a:lnSpc>
                <a:spcPct val="80000"/>
              </a:lnSpc>
              <a:spcBef>
                <a:spcPct val="20000"/>
              </a:spcBef>
            </a:pPr>
            <a:r>
              <a:rPr lang="en-US" b="1" dirty="0">
                <a:solidFill>
                  <a:srgbClr val="002060"/>
                </a:solidFill>
                <a:latin typeface="Calibri" pitchFamily="34" charset="0"/>
                <a:ea typeface="ＭＳ Ｐゴシック" pitchFamily="34" charset="-128"/>
              </a:rPr>
              <a:t>Public Administration (RANEPA)</a:t>
            </a:r>
          </a:p>
          <a:p>
            <a:pPr marL="342900" indent="-342900" algn="ctr" eaLnBrk="0" hangingPunct="0">
              <a:lnSpc>
                <a:spcPct val="80000"/>
              </a:lnSpc>
              <a:spcBef>
                <a:spcPct val="20000"/>
              </a:spcBef>
            </a:pPr>
            <a:endParaRPr lang="en-US" b="1" dirty="0">
              <a:solidFill>
                <a:srgbClr val="002060"/>
              </a:solidFill>
              <a:latin typeface="Calibri" pitchFamily="34" charset="0"/>
              <a:ea typeface="ＭＳ Ｐゴシック" pitchFamily="34" charset="-128"/>
            </a:endParaRPr>
          </a:p>
          <a:p>
            <a:pPr marL="342900" indent="-342900" algn="ctr" eaLnBrk="0" hangingPunct="0">
              <a:lnSpc>
                <a:spcPct val="80000"/>
              </a:lnSpc>
              <a:spcBef>
                <a:spcPct val="20000"/>
              </a:spcBef>
            </a:pPr>
            <a:r>
              <a:rPr lang="en-US" dirty="0">
                <a:latin typeface="Calibri" pitchFamily="34" charset="0"/>
                <a:ea typeface="ＭＳ Ｐゴシック" pitchFamily="34" charset="-128"/>
              </a:rPr>
              <a:t>Tucson, Arizona 85750</a:t>
            </a:r>
          </a:p>
          <a:p>
            <a:pPr marL="342900" indent="-342900" algn="ctr" eaLnBrk="0" hangingPunct="0">
              <a:lnSpc>
                <a:spcPct val="80000"/>
              </a:lnSpc>
              <a:spcBef>
                <a:spcPct val="20000"/>
              </a:spcBef>
            </a:pPr>
            <a:r>
              <a:rPr lang="en-US" dirty="0">
                <a:latin typeface="Calibri" pitchFamily="34" charset="0"/>
                <a:ea typeface="ＭＳ Ｐゴシック" pitchFamily="34" charset="-128"/>
              </a:rPr>
              <a:t>c: (571) 332-9434</a:t>
            </a:r>
          </a:p>
          <a:p>
            <a:pPr marL="342900" indent="-342900" algn="ctr" eaLnBrk="0" hangingPunct="0">
              <a:lnSpc>
                <a:spcPct val="80000"/>
              </a:lnSpc>
              <a:spcBef>
                <a:spcPct val="20000"/>
              </a:spcBef>
            </a:pPr>
            <a:r>
              <a:rPr lang="en-US" dirty="0">
                <a:solidFill>
                  <a:schemeClr val="tx2"/>
                </a:solidFill>
                <a:latin typeface="Calibri" pitchFamily="34" charset="0"/>
                <a:ea typeface="ＭＳ Ｐゴシック" pitchFamily="34" charset="-128"/>
              </a:rPr>
              <a:t>Email: EconSkip@gmail.com</a:t>
            </a:r>
          </a:p>
          <a:p>
            <a:pPr marL="342900" indent="-342900" algn="ctr" eaLnBrk="0" hangingPunct="0">
              <a:lnSpc>
                <a:spcPct val="80000"/>
              </a:lnSpc>
              <a:spcBef>
                <a:spcPct val="20000"/>
              </a:spcBef>
            </a:pPr>
            <a:endParaRPr lang="en-US" dirty="0">
              <a:latin typeface="Calibri" pitchFamily="34" charset="0"/>
              <a:ea typeface="ＭＳ Ｐゴシック" pitchFamily="34" charset="-128"/>
            </a:endParaRPr>
          </a:p>
          <a:p>
            <a:pPr marL="342900" indent="-342900" algn="ctr" eaLnBrk="0" hangingPunct="0">
              <a:lnSpc>
                <a:spcPct val="80000"/>
              </a:lnSpc>
              <a:spcBef>
                <a:spcPct val="20000"/>
              </a:spcBef>
            </a:pPr>
            <a:endParaRPr lang="en-US" dirty="0">
              <a:latin typeface="Calibri" pitchFamily="34" charset="0"/>
              <a:ea typeface="ＭＳ Ｐゴシック" pitchFamily="34" charset="-128"/>
            </a:endParaRPr>
          </a:p>
        </p:txBody>
      </p:sp>
      <p:sp>
        <p:nvSpPr>
          <p:cNvPr id="5" name="Slide Number Placeholder 4"/>
          <p:cNvSpPr>
            <a:spLocks noGrp="1"/>
          </p:cNvSpPr>
          <p:nvPr>
            <p:ph type="sldNum" sz="quarter" idx="4"/>
          </p:nvPr>
        </p:nvSpPr>
        <p:spPr>
          <a:xfrm>
            <a:off x="7696200" y="6272784"/>
            <a:ext cx="990600" cy="457200"/>
          </a:xfrm>
          <a:prstGeom prst="rect">
            <a:avLst/>
          </a:prstGeom>
        </p:spPr>
        <p:txBody>
          <a:bodyPr/>
          <a:lstStyle/>
          <a:p>
            <a:pPr>
              <a:defRPr/>
            </a:pPr>
            <a:fld id="{7C92B022-E3FF-44E1-A630-C42B04D573F9}" type="slidenum">
              <a:rPr lang="en-US" smtClean="0">
                <a:latin typeface="Calibri" pitchFamily="34" charset="0"/>
              </a:rPr>
              <a:pPr>
                <a:defRPr/>
              </a:pPr>
              <a:t>16</a:t>
            </a:fld>
            <a:endParaRPr lang="en-US" dirty="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71E0F9DE-484F-427B-8EAC-9291AAF62E8E}"/>
              </a:ext>
            </a:extLst>
          </p:cNvPr>
          <p:cNvSpPr>
            <a:spLocks noGrp="1"/>
          </p:cNvSpPr>
          <p:nvPr>
            <p:ph type="sldNum" sz="quarter" idx="4"/>
          </p:nvPr>
        </p:nvSpPr>
        <p:spPr/>
        <p:txBody>
          <a:bodyPr/>
          <a:lstStyle/>
          <a:p>
            <a:pPr>
              <a:defRPr/>
            </a:pPr>
            <a:fld id="{61D36AA1-C76B-46EF-A05C-B330D9E4862B}" type="slidenum">
              <a:rPr lang="en-US" smtClean="0"/>
              <a:pPr>
                <a:defRPr/>
              </a:pPr>
              <a:t>1</a:t>
            </a:fld>
            <a:endParaRPr lang="en-US" dirty="0"/>
          </a:p>
        </p:txBody>
      </p:sp>
      <p:sp>
        <p:nvSpPr>
          <p:cNvPr id="3" name="Text Box 4">
            <a:extLst>
              <a:ext uri="{FF2B5EF4-FFF2-40B4-BE49-F238E27FC236}">
                <a16:creationId xmlns:a16="http://schemas.microsoft.com/office/drawing/2014/main" xmlns="" id="{F8A83419-03C0-48AB-82A0-6D6D8C2D68CE}"/>
              </a:ext>
            </a:extLst>
          </p:cNvPr>
          <p:cNvSpPr txBox="1">
            <a:spLocks noChangeArrowheads="1"/>
          </p:cNvSpPr>
          <p:nvPr/>
        </p:nvSpPr>
        <p:spPr bwMode="auto">
          <a:xfrm>
            <a:off x="1308100" y="2332038"/>
            <a:ext cx="6492875" cy="1846262"/>
          </a:xfrm>
          <a:prstGeom prst="rect">
            <a:avLst/>
          </a:prstGeom>
          <a:noFill/>
          <a:ln w="9525">
            <a:noFill/>
            <a:miter lim="800000"/>
            <a:headEnd/>
            <a:tailEnd/>
          </a:ln>
        </p:spPr>
        <p:txBody>
          <a:bodyPr>
            <a:spAutoFit/>
          </a:bodyPr>
          <a:lstStyle/>
          <a:p>
            <a:pPr eaLnBrk="0" hangingPunct="0"/>
            <a:r>
              <a:rPr lang="en-US" sz="3600" b="1" i="1" dirty="0">
                <a:solidFill>
                  <a:srgbClr val="002060"/>
                </a:solidFill>
              </a:rPr>
              <a:t>“We shape the world by the questions we ask”</a:t>
            </a:r>
          </a:p>
          <a:p>
            <a:pPr eaLnBrk="0" hangingPunct="0"/>
            <a:endParaRPr lang="en-US" sz="1800" b="1" i="1" dirty="0">
              <a:solidFill>
                <a:srgbClr val="002060"/>
              </a:solidFill>
            </a:endParaRPr>
          </a:p>
          <a:p>
            <a:pPr algn="r" eaLnBrk="0" hangingPunct="0"/>
            <a:r>
              <a:rPr lang="en-US" b="1" i="1" dirty="0">
                <a:solidFill>
                  <a:srgbClr val="008000"/>
                </a:solidFill>
                <a:effectLst>
                  <a:outerShdw blurRad="38100" dist="38100" dir="2700000" algn="tl">
                    <a:srgbClr val="000000">
                      <a:alpha val="43137"/>
                    </a:srgbClr>
                  </a:outerShdw>
                </a:effectLst>
              </a:rPr>
              <a:t>Physicist John Wheeler</a:t>
            </a:r>
          </a:p>
        </p:txBody>
      </p:sp>
    </p:spTree>
    <p:extLst>
      <p:ext uri="{BB962C8B-B14F-4D97-AF65-F5344CB8AC3E}">
        <p14:creationId xmlns:p14="http://schemas.microsoft.com/office/powerpoint/2010/main" val="854667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pPr>
              <a:defRPr/>
            </a:pPr>
            <a:fld id="{61D36AA1-C76B-46EF-A05C-B330D9E4862B}" type="slidenum">
              <a:rPr lang="en-US" smtClean="0"/>
              <a:pPr>
                <a:defRPr/>
              </a:pPr>
              <a:t>2</a:t>
            </a:fld>
            <a:endParaRPr lang="en-US" dirty="0"/>
          </a:p>
        </p:txBody>
      </p:sp>
      <p:sp>
        <p:nvSpPr>
          <p:cNvPr id="3" name="Title 1"/>
          <p:cNvSpPr txBox="1">
            <a:spLocks/>
          </p:cNvSpPr>
          <p:nvPr/>
        </p:nvSpPr>
        <p:spPr>
          <a:xfrm>
            <a:off x="622479" y="304800"/>
            <a:ext cx="7924800" cy="1143000"/>
          </a:xfrm>
          <a:prstGeom prst="rect">
            <a:avLst/>
          </a:prstGeom>
        </p:spPr>
        <p:txBody>
          <a:bodyPr/>
          <a:lstStyle>
            <a:lvl1pPr algn="ctr" rtl="0" eaLnBrk="0" fontAlgn="base" hangingPunct="0">
              <a:spcBef>
                <a:spcPct val="0"/>
              </a:spcBef>
              <a:spcAft>
                <a:spcPct val="0"/>
              </a:spcAft>
              <a:defRPr sz="3600" b="1">
                <a:solidFill>
                  <a:srgbClr val="002060"/>
                </a:solidFill>
                <a:latin typeface="+mj-lt"/>
                <a:ea typeface="+mj-ea"/>
                <a:cs typeface="+mj-cs"/>
              </a:defRPr>
            </a:lvl1pPr>
            <a:lvl2pPr algn="l" rtl="0" eaLnBrk="0" fontAlgn="base" hangingPunct="0">
              <a:spcBef>
                <a:spcPct val="0"/>
              </a:spcBef>
              <a:spcAft>
                <a:spcPct val="0"/>
              </a:spcAft>
              <a:defRPr sz="3600" b="1">
                <a:solidFill>
                  <a:srgbClr val="323232"/>
                </a:solidFill>
                <a:latin typeface="Arial" charset="0"/>
                <a:ea typeface="Osaka" pitchFamily="-96" charset="-128"/>
              </a:defRPr>
            </a:lvl2pPr>
            <a:lvl3pPr algn="l" rtl="0" eaLnBrk="0" fontAlgn="base" hangingPunct="0">
              <a:spcBef>
                <a:spcPct val="0"/>
              </a:spcBef>
              <a:spcAft>
                <a:spcPct val="0"/>
              </a:spcAft>
              <a:defRPr sz="3600" b="1">
                <a:solidFill>
                  <a:srgbClr val="323232"/>
                </a:solidFill>
                <a:latin typeface="Arial" charset="0"/>
                <a:ea typeface="Osaka" pitchFamily="-96" charset="-128"/>
              </a:defRPr>
            </a:lvl3pPr>
            <a:lvl4pPr algn="l" rtl="0" eaLnBrk="0" fontAlgn="base" hangingPunct="0">
              <a:spcBef>
                <a:spcPct val="0"/>
              </a:spcBef>
              <a:spcAft>
                <a:spcPct val="0"/>
              </a:spcAft>
              <a:defRPr sz="3600" b="1">
                <a:solidFill>
                  <a:srgbClr val="323232"/>
                </a:solidFill>
                <a:latin typeface="Arial" charset="0"/>
                <a:ea typeface="Osaka" pitchFamily="-96" charset="-128"/>
              </a:defRPr>
            </a:lvl4pPr>
            <a:lvl5pPr algn="l" rtl="0" eaLnBrk="0" fontAlgn="base" hangingPunct="0">
              <a:spcBef>
                <a:spcPct val="0"/>
              </a:spcBef>
              <a:spcAft>
                <a:spcPct val="0"/>
              </a:spcAft>
              <a:defRPr sz="3600" b="1">
                <a:solidFill>
                  <a:srgbClr val="323232"/>
                </a:solidFill>
                <a:latin typeface="Arial" charset="0"/>
                <a:ea typeface="Osaka" pitchFamily="-96" charset="-128"/>
              </a:defRPr>
            </a:lvl5pPr>
            <a:lvl6pPr marL="457200" algn="l" rtl="0" fontAlgn="base">
              <a:spcBef>
                <a:spcPct val="0"/>
              </a:spcBef>
              <a:spcAft>
                <a:spcPct val="0"/>
              </a:spcAft>
              <a:defRPr sz="3600" b="1">
                <a:solidFill>
                  <a:srgbClr val="323232"/>
                </a:solidFill>
                <a:latin typeface="Arial" charset="0"/>
                <a:ea typeface="Osaka" pitchFamily="-96" charset="-128"/>
              </a:defRPr>
            </a:lvl6pPr>
            <a:lvl7pPr marL="914400" algn="l" rtl="0" fontAlgn="base">
              <a:spcBef>
                <a:spcPct val="0"/>
              </a:spcBef>
              <a:spcAft>
                <a:spcPct val="0"/>
              </a:spcAft>
              <a:defRPr sz="3600" b="1">
                <a:solidFill>
                  <a:srgbClr val="323232"/>
                </a:solidFill>
                <a:latin typeface="Arial" charset="0"/>
                <a:ea typeface="Osaka" pitchFamily="-96" charset="-128"/>
              </a:defRPr>
            </a:lvl7pPr>
            <a:lvl8pPr marL="1371600" algn="l" rtl="0" fontAlgn="base">
              <a:spcBef>
                <a:spcPct val="0"/>
              </a:spcBef>
              <a:spcAft>
                <a:spcPct val="0"/>
              </a:spcAft>
              <a:defRPr sz="3600" b="1">
                <a:solidFill>
                  <a:srgbClr val="323232"/>
                </a:solidFill>
                <a:latin typeface="Arial" charset="0"/>
                <a:ea typeface="Osaka" pitchFamily="-96" charset="-128"/>
              </a:defRPr>
            </a:lvl8pPr>
            <a:lvl9pPr marL="1828800" algn="l" rtl="0" fontAlgn="base">
              <a:spcBef>
                <a:spcPct val="0"/>
              </a:spcBef>
              <a:spcAft>
                <a:spcPct val="0"/>
              </a:spcAft>
              <a:defRPr sz="3600" b="1">
                <a:solidFill>
                  <a:srgbClr val="323232"/>
                </a:solidFill>
                <a:latin typeface="Arial" charset="0"/>
                <a:ea typeface="Osaka" pitchFamily="-96" charset="-128"/>
              </a:defRPr>
            </a:lvl9pPr>
          </a:lstStyle>
          <a:p>
            <a:r>
              <a:rPr lang="en-US" kern="0" dirty="0">
                <a:effectLst>
                  <a:outerShdw blurRad="38100" dist="38100" dir="2700000" algn="tl">
                    <a:srgbClr val="000000">
                      <a:alpha val="43137"/>
                    </a:srgbClr>
                  </a:outerShdw>
                </a:effectLst>
              </a:rPr>
              <a:t>An Opening Perspective. . .</a:t>
            </a:r>
          </a:p>
        </p:txBody>
      </p:sp>
      <p:sp>
        <p:nvSpPr>
          <p:cNvPr id="4" name="Content Placeholder 2"/>
          <p:cNvSpPr txBox="1">
            <a:spLocks/>
          </p:cNvSpPr>
          <p:nvPr/>
        </p:nvSpPr>
        <p:spPr>
          <a:xfrm>
            <a:off x="473988" y="914400"/>
            <a:ext cx="8166279" cy="4114800"/>
          </a:xfrm>
          <a:prstGeom prst="rect">
            <a:avLst/>
          </a:prstGeom>
        </p:spPr>
        <p:txBody>
          <a:bodyPr/>
          <a:lstStyle>
            <a:lvl1pPr marL="342900" indent="-342900" algn="l" rtl="0" eaLnBrk="0" fontAlgn="base" hangingPunct="0">
              <a:spcBef>
                <a:spcPct val="20000"/>
              </a:spcBef>
              <a:spcAft>
                <a:spcPct val="0"/>
              </a:spcAft>
              <a:defRPr sz="3200">
                <a:solidFill>
                  <a:srgbClr val="323232"/>
                </a:solidFill>
                <a:latin typeface="+mn-lt"/>
                <a:ea typeface="+mn-ea"/>
                <a:cs typeface="+mn-cs"/>
              </a:defRPr>
            </a:lvl1pPr>
            <a:lvl2pPr marL="742950" indent="-285750" algn="l" rtl="0" eaLnBrk="0" fontAlgn="base" hangingPunct="0">
              <a:spcBef>
                <a:spcPct val="20000"/>
              </a:spcBef>
              <a:spcAft>
                <a:spcPct val="0"/>
              </a:spcAft>
              <a:buClr>
                <a:srgbClr val="C00000"/>
              </a:buClr>
              <a:buSzPct val="120000"/>
              <a:buFont typeface="Arial" pitchFamily="34" charset="0"/>
              <a:buChar char="•"/>
              <a:defRPr sz="2800">
                <a:solidFill>
                  <a:srgbClr val="323232"/>
                </a:solidFill>
                <a:latin typeface="+mn-lt"/>
                <a:ea typeface="+mn-ea"/>
              </a:defRPr>
            </a:lvl2pPr>
            <a:lvl3pPr marL="1143000" indent="-228600" algn="l" rtl="0" eaLnBrk="0" fontAlgn="base" hangingPunct="0">
              <a:spcBef>
                <a:spcPct val="20000"/>
              </a:spcBef>
              <a:spcAft>
                <a:spcPct val="0"/>
              </a:spcAft>
              <a:buClr>
                <a:srgbClr val="C00000"/>
              </a:buClr>
              <a:buSzPct val="120000"/>
              <a:buFont typeface="Arial" pitchFamily="34" charset="0"/>
              <a:buChar char="–"/>
              <a:defRPr sz="2400">
                <a:solidFill>
                  <a:srgbClr val="323232"/>
                </a:solidFill>
                <a:latin typeface="+mn-lt"/>
                <a:ea typeface="+mn-ea"/>
              </a:defRPr>
            </a:lvl3pPr>
            <a:lvl4pPr marL="1600200" indent="-228600" algn="l" rtl="0" eaLnBrk="0" fontAlgn="base" hangingPunct="0">
              <a:spcBef>
                <a:spcPct val="20000"/>
              </a:spcBef>
              <a:spcAft>
                <a:spcPct val="0"/>
              </a:spcAft>
              <a:buChar char="o"/>
              <a:defRPr sz="2000">
                <a:solidFill>
                  <a:srgbClr val="323232"/>
                </a:solidFill>
                <a:latin typeface="+mn-lt"/>
                <a:ea typeface="+mn-ea"/>
              </a:defRPr>
            </a:lvl4pPr>
            <a:lvl5pPr marL="2057400" indent="-228600" algn="l" rtl="0" eaLnBrk="0" fontAlgn="base" hangingPunct="0">
              <a:spcBef>
                <a:spcPct val="20000"/>
              </a:spcBef>
              <a:spcAft>
                <a:spcPct val="0"/>
              </a:spcAft>
              <a:defRPr sz="2000">
                <a:solidFill>
                  <a:srgbClr val="323232"/>
                </a:solidFill>
                <a:latin typeface="+mn-lt"/>
                <a:ea typeface="+mn-ea"/>
              </a:defRPr>
            </a:lvl5pPr>
            <a:lvl6pPr marL="2514600" indent="-228600" algn="l" rtl="0" fontAlgn="base">
              <a:spcBef>
                <a:spcPct val="20000"/>
              </a:spcBef>
              <a:spcAft>
                <a:spcPct val="0"/>
              </a:spcAft>
              <a:defRPr sz="2000">
                <a:solidFill>
                  <a:srgbClr val="323232"/>
                </a:solidFill>
                <a:latin typeface="+mn-lt"/>
                <a:ea typeface="+mn-ea"/>
              </a:defRPr>
            </a:lvl6pPr>
            <a:lvl7pPr marL="2971800" indent="-228600" algn="l" rtl="0" fontAlgn="base">
              <a:spcBef>
                <a:spcPct val="20000"/>
              </a:spcBef>
              <a:spcAft>
                <a:spcPct val="0"/>
              </a:spcAft>
              <a:defRPr sz="2000">
                <a:solidFill>
                  <a:srgbClr val="323232"/>
                </a:solidFill>
                <a:latin typeface="+mn-lt"/>
                <a:ea typeface="+mn-ea"/>
              </a:defRPr>
            </a:lvl7pPr>
            <a:lvl8pPr marL="3429000" indent="-228600" algn="l" rtl="0" fontAlgn="base">
              <a:spcBef>
                <a:spcPct val="20000"/>
              </a:spcBef>
              <a:spcAft>
                <a:spcPct val="0"/>
              </a:spcAft>
              <a:defRPr sz="2000">
                <a:solidFill>
                  <a:srgbClr val="323232"/>
                </a:solidFill>
                <a:latin typeface="+mn-lt"/>
                <a:ea typeface="+mn-ea"/>
              </a:defRPr>
            </a:lvl8pPr>
            <a:lvl9pPr marL="3886200" indent="-228600" algn="l" rtl="0" fontAlgn="base">
              <a:spcBef>
                <a:spcPct val="20000"/>
              </a:spcBef>
              <a:spcAft>
                <a:spcPct val="0"/>
              </a:spcAft>
              <a:defRPr sz="2000">
                <a:solidFill>
                  <a:srgbClr val="323232"/>
                </a:solidFill>
                <a:latin typeface="+mn-lt"/>
                <a:ea typeface="+mn-ea"/>
              </a:defRPr>
            </a:lvl9pPr>
          </a:lstStyle>
          <a:p>
            <a:pPr>
              <a:buClr>
                <a:srgbClr val="C00000"/>
              </a:buClr>
              <a:buSzPct val="120000"/>
              <a:buFont typeface="Symbol" panose="05050102010706020507" pitchFamily="18" charset="2"/>
              <a:buChar char="·"/>
            </a:pPr>
            <a:r>
              <a:rPr lang="en-US" sz="2500" kern="0" dirty="0">
                <a:solidFill>
                  <a:schemeClr val="tx1"/>
                </a:solidFill>
              </a:rPr>
              <a:t>There is clear evidence that the economy-wide returns on the “Second Industrial Revolution” technologies, and the larger public infrastructure, are diminishing.</a:t>
            </a:r>
          </a:p>
          <a:p>
            <a:pPr>
              <a:buClr>
                <a:srgbClr val="C00000"/>
              </a:buClr>
              <a:buSzPct val="120000"/>
              <a:buFont typeface="Symbol" panose="05050102010706020507" pitchFamily="18" charset="2"/>
              <a:buChar char="·"/>
            </a:pPr>
            <a:r>
              <a:rPr lang="en-US" sz="2500" kern="0" dirty="0">
                <a:solidFill>
                  <a:schemeClr val="tx1"/>
                </a:solidFill>
              </a:rPr>
              <a:t>A social and economic transformation is clearly needed – driven by purposeful effort that includes directed actions and targeted investments.</a:t>
            </a:r>
          </a:p>
          <a:p>
            <a:pPr>
              <a:buClr>
                <a:srgbClr val="C00000"/>
              </a:buClr>
              <a:buSzPct val="120000"/>
              <a:buFont typeface="Symbol" panose="05050102010706020507" pitchFamily="18" charset="2"/>
              <a:buChar char="·"/>
            </a:pPr>
            <a:r>
              <a:rPr lang="en-US" sz="2500" kern="0" dirty="0">
                <a:solidFill>
                  <a:schemeClr val="tx1"/>
                </a:solidFill>
              </a:rPr>
              <a:t>The interactive, productive, and more efficient use of all resources, especially energy, must underpin this transformation over the next decades.</a:t>
            </a:r>
          </a:p>
          <a:p>
            <a:pPr>
              <a:buClr>
                <a:srgbClr val="C00000"/>
              </a:buClr>
              <a:buSzPct val="120000"/>
              <a:buFont typeface="Symbol" panose="05050102010706020507" pitchFamily="18" charset="2"/>
              <a:buChar char="·"/>
            </a:pPr>
            <a:r>
              <a:rPr lang="en-US" sz="2500" kern="0" dirty="0">
                <a:solidFill>
                  <a:schemeClr val="tx1"/>
                </a:solidFill>
              </a:rPr>
              <a:t>Hence, the development of </a:t>
            </a:r>
            <a:r>
              <a:rPr lang="en-US" sz="2500" b="1" i="1" kern="0" dirty="0">
                <a:solidFill>
                  <a:srgbClr val="002060"/>
                </a:solidFill>
              </a:rPr>
              <a:t>Third Industrial Revolution (TIR) Strategic Plans</a:t>
            </a:r>
            <a:r>
              <a:rPr lang="en-US" sz="2500" kern="0" dirty="0">
                <a:solidFill>
                  <a:schemeClr val="tx1"/>
                </a:solidFill>
              </a:rPr>
              <a:t> enabled by information and communication technologies (ICT).</a:t>
            </a:r>
          </a:p>
        </p:txBody>
      </p:sp>
    </p:spTree>
    <p:extLst>
      <p:ext uri="{BB962C8B-B14F-4D97-AF65-F5344CB8AC3E}">
        <p14:creationId xmlns:p14="http://schemas.microsoft.com/office/powerpoint/2010/main" val="201091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pPr>
              <a:defRPr/>
            </a:pPr>
            <a:fld id="{61D36AA1-C76B-46EF-A05C-B330D9E4862B}" type="slidenum">
              <a:rPr lang="en-US" smtClean="0"/>
              <a:pPr>
                <a:defRPr/>
              </a:pPr>
              <a:t>3</a:t>
            </a:fld>
            <a:endParaRPr lang="en-US" dirty="0"/>
          </a:p>
        </p:txBody>
      </p:sp>
      <p:sp>
        <p:nvSpPr>
          <p:cNvPr id="3" name="Title 1"/>
          <p:cNvSpPr txBox="1">
            <a:spLocks/>
          </p:cNvSpPr>
          <p:nvPr/>
        </p:nvSpPr>
        <p:spPr>
          <a:xfrm>
            <a:off x="609600" y="533400"/>
            <a:ext cx="7924800" cy="1143000"/>
          </a:xfrm>
          <a:prstGeom prst="rect">
            <a:avLst/>
          </a:prstGeom>
        </p:spPr>
        <p:txBody>
          <a:bodyPr/>
          <a:lstStyle>
            <a:lvl1pPr algn="ctr" rtl="0" eaLnBrk="0" fontAlgn="base" hangingPunct="0">
              <a:spcBef>
                <a:spcPct val="0"/>
              </a:spcBef>
              <a:spcAft>
                <a:spcPct val="0"/>
              </a:spcAft>
              <a:defRPr sz="3600" b="1">
                <a:solidFill>
                  <a:srgbClr val="002060"/>
                </a:solidFill>
                <a:latin typeface="+mj-lt"/>
                <a:ea typeface="+mj-ea"/>
                <a:cs typeface="+mj-cs"/>
              </a:defRPr>
            </a:lvl1pPr>
            <a:lvl2pPr algn="l" rtl="0" eaLnBrk="0" fontAlgn="base" hangingPunct="0">
              <a:spcBef>
                <a:spcPct val="0"/>
              </a:spcBef>
              <a:spcAft>
                <a:spcPct val="0"/>
              </a:spcAft>
              <a:defRPr sz="3600" b="1">
                <a:solidFill>
                  <a:srgbClr val="323232"/>
                </a:solidFill>
                <a:latin typeface="Arial" charset="0"/>
                <a:ea typeface="Osaka" pitchFamily="-96" charset="-128"/>
              </a:defRPr>
            </a:lvl2pPr>
            <a:lvl3pPr algn="l" rtl="0" eaLnBrk="0" fontAlgn="base" hangingPunct="0">
              <a:spcBef>
                <a:spcPct val="0"/>
              </a:spcBef>
              <a:spcAft>
                <a:spcPct val="0"/>
              </a:spcAft>
              <a:defRPr sz="3600" b="1">
                <a:solidFill>
                  <a:srgbClr val="323232"/>
                </a:solidFill>
                <a:latin typeface="Arial" charset="0"/>
                <a:ea typeface="Osaka" pitchFamily="-96" charset="-128"/>
              </a:defRPr>
            </a:lvl3pPr>
            <a:lvl4pPr algn="l" rtl="0" eaLnBrk="0" fontAlgn="base" hangingPunct="0">
              <a:spcBef>
                <a:spcPct val="0"/>
              </a:spcBef>
              <a:spcAft>
                <a:spcPct val="0"/>
              </a:spcAft>
              <a:defRPr sz="3600" b="1">
                <a:solidFill>
                  <a:srgbClr val="323232"/>
                </a:solidFill>
                <a:latin typeface="Arial" charset="0"/>
                <a:ea typeface="Osaka" pitchFamily="-96" charset="-128"/>
              </a:defRPr>
            </a:lvl4pPr>
            <a:lvl5pPr algn="l" rtl="0" eaLnBrk="0" fontAlgn="base" hangingPunct="0">
              <a:spcBef>
                <a:spcPct val="0"/>
              </a:spcBef>
              <a:spcAft>
                <a:spcPct val="0"/>
              </a:spcAft>
              <a:defRPr sz="3600" b="1">
                <a:solidFill>
                  <a:srgbClr val="323232"/>
                </a:solidFill>
                <a:latin typeface="Arial" charset="0"/>
                <a:ea typeface="Osaka" pitchFamily="-96" charset="-128"/>
              </a:defRPr>
            </a:lvl5pPr>
            <a:lvl6pPr marL="457200" algn="l" rtl="0" fontAlgn="base">
              <a:spcBef>
                <a:spcPct val="0"/>
              </a:spcBef>
              <a:spcAft>
                <a:spcPct val="0"/>
              </a:spcAft>
              <a:defRPr sz="3600" b="1">
                <a:solidFill>
                  <a:srgbClr val="323232"/>
                </a:solidFill>
                <a:latin typeface="Arial" charset="0"/>
                <a:ea typeface="Osaka" pitchFamily="-96" charset="-128"/>
              </a:defRPr>
            </a:lvl6pPr>
            <a:lvl7pPr marL="914400" algn="l" rtl="0" fontAlgn="base">
              <a:spcBef>
                <a:spcPct val="0"/>
              </a:spcBef>
              <a:spcAft>
                <a:spcPct val="0"/>
              </a:spcAft>
              <a:defRPr sz="3600" b="1">
                <a:solidFill>
                  <a:srgbClr val="323232"/>
                </a:solidFill>
                <a:latin typeface="Arial" charset="0"/>
                <a:ea typeface="Osaka" pitchFamily="-96" charset="-128"/>
              </a:defRPr>
            </a:lvl7pPr>
            <a:lvl8pPr marL="1371600" algn="l" rtl="0" fontAlgn="base">
              <a:spcBef>
                <a:spcPct val="0"/>
              </a:spcBef>
              <a:spcAft>
                <a:spcPct val="0"/>
              </a:spcAft>
              <a:defRPr sz="3600" b="1">
                <a:solidFill>
                  <a:srgbClr val="323232"/>
                </a:solidFill>
                <a:latin typeface="Arial" charset="0"/>
                <a:ea typeface="Osaka" pitchFamily="-96" charset="-128"/>
              </a:defRPr>
            </a:lvl8pPr>
            <a:lvl9pPr marL="1828800" algn="l" rtl="0" fontAlgn="base">
              <a:spcBef>
                <a:spcPct val="0"/>
              </a:spcBef>
              <a:spcAft>
                <a:spcPct val="0"/>
              </a:spcAft>
              <a:defRPr sz="3600" b="1">
                <a:solidFill>
                  <a:srgbClr val="323232"/>
                </a:solidFill>
                <a:latin typeface="Arial" charset="0"/>
                <a:ea typeface="Osaka" pitchFamily="-96" charset="-128"/>
              </a:defRPr>
            </a:lvl9pPr>
          </a:lstStyle>
          <a:p>
            <a:r>
              <a:rPr lang="en-US" kern="0" dirty="0">
                <a:effectLst>
                  <a:outerShdw blurRad="38100" dist="38100" dir="2700000" algn="tl">
                    <a:srgbClr val="000000">
                      <a:alpha val="43137"/>
                    </a:srgbClr>
                  </a:outerShdw>
                </a:effectLst>
              </a:rPr>
              <a:t>With this Added Context</a:t>
            </a:r>
          </a:p>
        </p:txBody>
      </p:sp>
      <p:sp>
        <p:nvSpPr>
          <p:cNvPr id="4" name="Content Placeholder 2"/>
          <p:cNvSpPr txBox="1">
            <a:spLocks/>
          </p:cNvSpPr>
          <p:nvPr/>
        </p:nvSpPr>
        <p:spPr>
          <a:xfrm>
            <a:off x="533400" y="1206321"/>
            <a:ext cx="8064321" cy="5065012"/>
          </a:xfrm>
          <a:prstGeom prst="rect">
            <a:avLst/>
          </a:prstGeom>
        </p:spPr>
        <p:txBody>
          <a:bodyPr/>
          <a:lstStyle>
            <a:lvl1pPr marL="342900" indent="-342900" algn="l" rtl="0" eaLnBrk="0" fontAlgn="base" hangingPunct="0">
              <a:spcBef>
                <a:spcPct val="20000"/>
              </a:spcBef>
              <a:spcAft>
                <a:spcPct val="0"/>
              </a:spcAft>
              <a:defRPr sz="3200">
                <a:solidFill>
                  <a:srgbClr val="323232"/>
                </a:solidFill>
                <a:latin typeface="+mn-lt"/>
                <a:ea typeface="+mn-ea"/>
                <a:cs typeface="+mn-cs"/>
              </a:defRPr>
            </a:lvl1pPr>
            <a:lvl2pPr marL="742950" indent="-285750" algn="l" rtl="0" eaLnBrk="0" fontAlgn="base" hangingPunct="0">
              <a:spcBef>
                <a:spcPct val="20000"/>
              </a:spcBef>
              <a:spcAft>
                <a:spcPct val="0"/>
              </a:spcAft>
              <a:buClr>
                <a:srgbClr val="C00000"/>
              </a:buClr>
              <a:buSzPct val="120000"/>
              <a:buFont typeface="Arial" pitchFamily="34" charset="0"/>
              <a:buChar char="•"/>
              <a:defRPr sz="2800">
                <a:solidFill>
                  <a:srgbClr val="323232"/>
                </a:solidFill>
                <a:latin typeface="+mn-lt"/>
                <a:ea typeface="+mn-ea"/>
              </a:defRPr>
            </a:lvl2pPr>
            <a:lvl3pPr marL="1143000" indent="-228600" algn="l" rtl="0" eaLnBrk="0" fontAlgn="base" hangingPunct="0">
              <a:spcBef>
                <a:spcPct val="20000"/>
              </a:spcBef>
              <a:spcAft>
                <a:spcPct val="0"/>
              </a:spcAft>
              <a:buClr>
                <a:srgbClr val="C00000"/>
              </a:buClr>
              <a:buSzPct val="120000"/>
              <a:buFont typeface="Arial" pitchFamily="34" charset="0"/>
              <a:buChar char="–"/>
              <a:defRPr sz="2400">
                <a:solidFill>
                  <a:srgbClr val="323232"/>
                </a:solidFill>
                <a:latin typeface="+mn-lt"/>
                <a:ea typeface="+mn-ea"/>
              </a:defRPr>
            </a:lvl3pPr>
            <a:lvl4pPr marL="1600200" indent="-228600" algn="l" rtl="0" eaLnBrk="0" fontAlgn="base" hangingPunct="0">
              <a:spcBef>
                <a:spcPct val="20000"/>
              </a:spcBef>
              <a:spcAft>
                <a:spcPct val="0"/>
              </a:spcAft>
              <a:buChar char="o"/>
              <a:defRPr sz="2000">
                <a:solidFill>
                  <a:srgbClr val="323232"/>
                </a:solidFill>
                <a:latin typeface="+mn-lt"/>
                <a:ea typeface="+mn-ea"/>
              </a:defRPr>
            </a:lvl4pPr>
            <a:lvl5pPr marL="2057400" indent="-228600" algn="l" rtl="0" eaLnBrk="0" fontAlgn="base" hangingPunct="0">
              <a:spcBef>
                <a:spcPct val="20000"/>
              </a:spcBef>
              <a:spcAft>
                <a:spcPct val="0"/>
              </a:spcAft>
              <a:defRPr sz="2000">
                <a:solidFill>
                  <a:srgbClr val="323232"/>
                </a:solidFill>
                <a:latin typeface="+mn-lt"/>
                <a:ea typeface="+mn-ea"/>
              </a:defRPr>
            </a:lvl5pPr>
            <a:lvl6pPr marL="2514600" indent="-228600" algn="l" rtl="0" fontAlgn="base">
              <a:spcBef>
                <a:spcPct val="20000"/>
              </a:spcBef>
              <a:spcAft>
                <a:spcPct val="0"/>
              </a:spcAft>
              <a:defRPr sz="2000">
                <a:solidFill>
                  <a:srgbClr val="323232"/>
                </a:solidFill>
                <a:latin typeface="+mn-lt"/>
                <a:ea typeface="+mn-ea"/>
              </a:defRPr>
            </a:lvl6pPr>
            <a:lvl7pPr marL="2971800" indent="-228600" algn="l" rtl="0" fontAlgn="base">
              <a:spcBef>
                <a:spcPct val="20000"/>
              </a:spcBef>
              <a:spcAft>
                <a:spcPct val="0"/>
              </a:spcAft>
              <a:defRPr sz="2000">
                <a:solidFill>
                  <a:srgbClr val="323232"/>
                </a:solidFill>
                <a:latin typeface="+mn-lt"/>
                <a:ea typeface="+mn-ea"/>
              </a:defRPr>
            </a:lvl7pPr>
            <a:lvl8pPr marL="3429000" indent="-228600" algn="l" rtl="0" fontAlgn="base">
              <a:spcBef>
                <a:spcPct val="20000"/>
              </a:spcBef>
              <a:spcAft>
                <a:spcPct val="0"/>
              </a:spcAft>
              <a:defRPr sz="2000">
                <a:solidFill>
                  <a:srgbClr val="323232"/>
                </a:solidFill>
                <a:latin typeface="+mn-lt"/>
                <a:ea typeface="+mn-ea"/>
              </a:defRPr>
            </a:lvl8pPr>
            <a:lvl9pPr marL="3886200" indent="-228600" algn="l" rtl="0" fontAlgn="base">
              <a:spcBef>
                <a:spcPct val="20000"/>
              </a:spcBef>
              <a:spcAft>
                <a:spcPct val="0"/>
              </a:spcAft>
              <a:defRPr sz="2000">
                <a:solidFill>
                  <a:srgbClr val="323232"/>
                </a:solidFill>
                <a:latin typeface="+mn-lt"/>
                <a:ea typeface="+mn-ea"/>
              </a:defRPr>
            </a:lvl9pPr>
          </a:lstStyle>
          <a:p>
            <a:pPr>
              <a:buClr>
                <a:srgbClr val="C00000"/>
              </a:buClr>
              <a:buSzPct val="125000"/>
              <a:buFont typeface="Symbol" panose="05050102010706020507" pitchFamily="18" charset="2"/>
              <a:buChar char="·"/>
            </a:pPr>
            <a:r>
              <a:rPr lang="en-US" sz="2200" kern="0" dirty="0">
                <a:solidFill>
                  <a:schemeClr val="tx1"/>
                </a:solidFill>
              </a:rPr>
              <a:t>In his best-selling books, my colleague Jeremy Rifkin notes that any time we have the coming together of a new form of communication with a new form of energy, we have the foundation for an industrial revolution:</a:t>
            </a:r>
          </a:p>
          <a:p>
            <a:pPr lvl="1">
              <a:buSzPct val="140000"/>
              <a:buFont typeface="Arial" pitchFamily="34" charset="0"/>
              <a:buChar char="–"/>
            </a:pPr>
            <a:r>
              <a:rPr lang="en-US" sz="2200" b="1" i="1" kern="0" dirty="0">
                <a:solidFill>
                  <a:schemeClr val="tx1"/>
                </a:solidFill>
              </a:rPr>
              <a:t>The First Industrial Revolution</a:t>
            </a:r>
            <a:r>
              <a:rPr lang="en-US" sz="2200" kern="0" dirty="0">
                <a:solidFill>
                  <a:schemeClr val="tx1"/>
                </a:solidFill>
              </a:rPr>
              <a:t> – roughly corresponding to use of print media and coal/steam energy;</a:t>
            </a:r>
          </a:p>
          <a:p>
            <a:pPr lvl="1">
              <a:buSzPct val="140000"/>
              <a:buFont typeface="Arial" pitchFamily="34" charset="0"/>
              <a:buChar char="–"/>
            </a:pPr>
            <a:r>
              <a:rPr lang="en-US" sz="2200" b="1" i="1" kern="0" dirty="0">
                <a:solidFill>
                  <a:schemeClr val="tx1"/>
                </a:solidFill>
              </a:rPr>
              <a:t>The Second Industrial Revolution</a:t>
            </a:r>
            <a:r>
              <a:rPr lang="en-US" sz="2200" kern="0" dirty="0">
                <a:solidFill>
                  <a:schemeClr val="tx1"/>
                </a:solidFill>
              </a:rPr>
              <a:t> – telegraph and telephone coupled with the internal combustion engine and electricity generation; and</a:t>
            </a:r>
          </a:p>
          <a:p>
            <a:pPr lvl="1">
              <a:buSzPct val="140000"/>
              <a:buFont typeface="Arial" pitchFamily="34" charset="0"/>
              <a:buChar char="–"/>
            </a:pPr>
            <a:r>
              <a:rPr lang="en-US" sz="2200" b="1" i="1" kern="0" dirty="0">
                <a:solidFill>
                  <a:schemeClr val="tx1"/>
                </a:solidFill>
              </a:rPr>
              <a:t>The emerging (but not at all guaranteed) Third Industrial Revolution</a:t>
            </a:r>
            <a:r>
              <a:rPr lang="en-US" sz="2200" b="1" kern="0" dirty="0">
                <a:solidFill>
                  <a:schemeClr val="tx1"/>
                </a:solidFill>
              </a:rPr>
              <a:t>?</a:t>
            </a:r>
            <a:r>
              <a:rPr lang="en-US" sz="2200" b="1" kern="0" dirty="0">
                <a:solidFill>
                  <a:srgbClr val="002060"/>
                </a:solidFill>
              </a:rPr>
              <a:t> </a:t>
            </a:r>
            <a:endParaRPr lang="en-US" sz="2200" b="1" i="1" kern="0" dirty="0">
              <a:solidFill>
                <a:srgbClr val="002060"/>
              </a:solidFill>
            </a:endParaRPr>
          </a:p>
        </p:txBody>
      </p:sp>
      <p:sp>
        <p:nvSpPr>
          <p:cNvPr id="5" name="TextBox 4">
            <a:extLst>
              <a:ext uri="{FF2B5EF4-FFF2-40B4-BE49-F238E27FC236}">
                <a16:creationId xmlns:a16="http://schemas.microsoft.com/office/drawing/2014/main" xmlns="" id="{AFF151D0-9D12-417C-9DA8-528AC904D4E7}"/>
              </a:ext>
            </a:extLst>
          </p:cNvPr>
          <p:cNvSpPr txBox="1"/>
          <p:nvPr/>
        </p:nvSpPr>
        <p:spPr>
          <a:xfrm>
            <a:off x="807203" y="4754106"/>
            <a:ext cx="7790517" cy="1446550"/>
          </a:xfrm>
          <a:prstGeom prst="rect">
            <a:avLst/>
          </a:prstGeom>
          <a:noFill/>
        </p:spPr>
        <p:txBody>
          <a:bodyPr wrap="square" rtlCol="0">
            <a:spAutoFit/>
          </a:bodyPr>
          <a:lstStyle/>
          <a:p>
            <a:pPr lvl="1">
              <a:buSzPct val="140000"/>
            </a:pPr>
            <a:r>
              <a:rPr lang="en-US" sz="2200" b="1" kern="0" dirty="0">
                <a:solidFill>
                  <a:srgbClr val="002060"/>
                </a:solidFill>
              </a:rPr>
              <a:t>                                       </a:t>
            </a:r>
            <a:r>
              <a:rPr lang="en-US" sz="2200" b="1" i="1" kern="0" dirty="0">
                <a:solidFill>
                  <a:srgbClr val="002060"/>
                </a:solidFill>
              </a:rPr>
              <a:t>A buildout of the digital infrastructure, relying on interactive communication and distributed clean energy technologies anchored by large-scale energy productivity improvements.</a:t>
            </a:r>
          </a:p>
        </p:txBody>
      </p:sp>
    </p:spTree>
    <p:extLst>
      <p:ext uri="{BB962C8B-B14F-4D97-AF65-F5344CB8AC3E}">
        <p14:creationId xmlns:p14="http://schemas.microsoft.com/office/powerpoint/2010/main" val="167559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pPr>
              <a:defRPr/>
            </a:pPr>
            <a:fld id="{61D36AA1-C76B-46EF-A05C-B330D9E4862B}" type="slidenum">
              <a:rPr lang="en-US" smtClean="0"/>
              <a:pPr>
                <a:defRPr/>
              </a:pPr>
              <a:t>4</a:t>
            </a:fld>
            <a:endParaRPr lang="en-US" dirty="0"/>
          </a:p>
        </p:txBody>
      </p:sp>
      <p:sp>
        <p:nvSpPr>
          <p:cNvPr id="3" name="Title 1"/>
          <p:cNvSpPr txBox="1">
            <a:spLocks/>
          </p:cNvSpPr>
          <p:nvPr/>
        </p:nvSpPr>
        <p:spPr>
          <a:xfrm>
            <a:off x="197604" y="533400"/>
            <a:ext cx="8763000" cy="1143000"/>
          </a:xfrm>
          <a:prstGeom prst="rect">
            <a:avLst/>
          </a:prstGeom>
        </p:spPr>
        <p:txBody>
          <a:bodyPr/>
          <a:lstStyle>
            <a:lvl1pPr algn="ctr" rtl="0" eaLnBrk="0" fontAlgn="base" hangingPunct="0">
              <a:spcBef>
                <a:spcPct val="0"/>
              </a:spcBef>
              <a:spcAft>
                <a:spcPct val="0"/>
              </a:spcAft>
              <a:defRPr sz="3600" b="1">
                <a:solidFill>
                  <a:srgbClr val="002060"/>
                </a:solidFill>
                <a:latin typeface="+mj-lt"/>
                <a:ea typeface="+mj-ea"/>
                <a:cs typeface="+mj-cs"/>
              </a:defRPr>
            </a:lvl1pPr>
            <a:lvl2pPr algn="l" rtl="0" eaLnBrk="0" fontAlgn="base" hangingPunct="0">
              <a:spcBef>
                <a:spcPct val="0"/>
              </a:spcBef>
              <a:spcAft>
                <a:spcPct val="0"/>
              </a:spcAft>
              <a:defRPr sz="3600" b="1">
                <a:solidFill>
                  <a:srgbClr val="323232"/>
                </a:solidFill>
                <a:latin typeface="Arial" charset="0"/>
                <a:ea typeface="Osaka" pitchFamily="-96" charset="-128"/>
              </a:defRPr>
            </a:lvl2pPr>
            <a:lvl3pPr algn="l" rtl="0" eaLnBrk="0" fontAlgn="base" hangingPunct="0">
              <a:spcBef>
                <a:spcPct val="0"/>
              </a:spcBef>
              <a:spcAft>
                <a:spcPct val="0"/>
              </a:spcAft>
              <a:defRPr sz="3600" b="1">
                <a:solidFill>
                  <a:srgbClr val="323232"/>
                </a:solidFill>
                <a:latin typeface="Arial" charset="0"/>
                <a:ea typeface="Osaka" pitchFamily="-96" charset="-128"/>
              </a:defRPr>
            </a:lvl3pPr>
            <a:lvl4pPr algn="l" rtl="0" eaLnBrk="0" fontAlgn="base" hangingPunct="0">
              <a:spcBef>
                <a:spcPct val="0"/>
              </a:spcBef>
              <a:spcAft>
                <a:spcPct val="0"/>
              </a:spcAft>
              <a:defRPr sz="3600" b="1">
                <a:solidFill>
                  <a:srgbClr val="323232"/>
                </a:solidFill>
                <a:latin typeface="Arial" charset="0"/>
                <a:ea typeface="Osaka" pitchFamily="-96" charset="-128"/>
              </a:defRPr>
            </a:lvl4pPr>
            <a:lvl5pPr algn="l" rtl="0" eaLnBrk="0" fontAlgn="base" hangingPunct="0">
              <a:spcBef>
                <a:spcPct val="0"/>
              </a:spcBef>
              <a:spcAft>
                <a:spcPct val="0"/>
              </a:spcAft>
              <a:defRPr sz="3600" b="1">
                <a:solidFill>
                  <a:srgbClr val="323232"/>
                </a:solidFill>
                <a:latin typeface="Arial" charset="0"/>
                <a:ea typeface="Osaka" pitchFamily="-96" charset="-128"/>
              </a:defRPr>
            </a:lvl5pPr>
            <a:lvl6pPr marL="457200" algn="l" rtl="0" fontAlgn="base">
              <a:spcBef>
                <a:spcPct val="0"/>
              </a:spcBef>
              <a:spcAft>
                <a:spcPct val="0"/>
              </a:spcAft>
              <a:defRPr sz="3600" b="1">
                <a:solidFill>
                  <a:srgbClr val="323232"/>
                </a:solidFill>
                <a:latin typeface="Arial" charset="0"/>
                <a:ea typeface="Osaka" pitchFamily="-96" charset="-128"/>
              </a:defRPr>
            </a:lvl6pPr>
            <a:lvl7pPr marL="914400" algn="l" rtl="0" fontAlgn="base">
              <a:spcBef>
                <a:spcPct val="0"/>
              </a:spcBef>
              <a:spcAft>
                <a:spcPct val="0"/>
              </a:spcAft>
              <a:defRPr sz="3600" b="1">
                <a:solidFill>
                  <a:srgbClr val="323232"/>
                </a:solidFill>
                <a:latin typeface="Arial" charset="0"/>
                <a:ea typeface="Osaka" pitchFamily="-96" charset="-128"/>
              </a:defRPr>
            </a:lvl7pPr>
            <a:lvl8pPr marL="1371600" algn="l" rtl="0" fontAlgn="base">
              <a:spcBef>
                <a:spcPct val="0"/>
              </a:spcBef>
              <a:spcAft>
                <a:spcPct val="0"/>
              </a:spcAft>
              <a:defRPr sz="3600" b="1">
                <a:solidFill>
                  <a:srgbClr val="323232"/>
                </a:solidFill>
                <a:latin typeface="Arial" charset="0"/>
                <a:ea typeface="Osaka" pitchFamily="-96" charset="-128"/>
              </a:defRPr>
            </a:lvl8pPr>
            <a:lvl9pPr marL="1828800" algn="l" rtl="0" fontAlgn="base">
              <a:spcBef>
                <a:spcPct val="0"/>
              </a:spcBef>
              <a:spcAft>
                <a:spcPct val="0"/>
              </a:spcAft>
              <a:defRPr sz="3600" b="1">
                <a:solidFill>
                  <a:srgbClr val="323232"/>
                </a:solidFill>
                <a:latin typeface="Arial" charset="0"/>
                <a:ea typeface="Osaka" pitchFamily="-96" charset="-128"/>
              </a:defRPr>
            </a:lvl9pPr>
          </a:lstStyle>
          <a:p>
            <a:r>
              <a:rPr lang="en-US" sz="3400" kern="0" dirty="0">
                <a:effectLst>
                  <a:outerShdw blurRad="38100" dist="38100" dir="2700000" algn="tl">
                    <a:srgbClr val="000000">
                      <a:alpha val="43137"/>
                    </a:srgbClr>
                  </a:outerShdw>
                </a:effectLst>
              </a:rPr>
              <a:t>Who Is Acting, and How, on These Ideas?</a:t>
            </a:r>
          </a:p>
        </p:txBody>
      </p:sp>
      <p:sp>
        <p:nvSpPr>
          <p:cNvPr id="4" name="Content Placeholder 2"/>
          <p:cNvSpPr txBox="1">
            <a:spLocks/>
          </p:cNvSpPr>
          <p:nvPr/>
        </p:nvSpPr>
        <p:spPr>
          <a:xfrm>
            <a:off x="609600" y="1143000"/>
            <a:ext cx="7924800" cy="4114800"/>
          </a:xfrm>
          <a:prstGeom prst="rect">
            <a:avLst/>
          </a:prstGeom>
        </p:spPr>
        <p:txBody>
          <a:bodyPr/>
          <a:lstStyle>
            <a:lvl1pPr marL="342900" indent="-342900" algn="l" rtl="0" eaLnBrk="0" fontAlgn="base" hangingPunct="0">
              <a:spcBef>
                <a:spcPct val="20000"/>
              </a:spcBef>
              <a:spcAft>
                <a:spcPct val="0"/>
              </a:spcAft>
              <a:defRPr sz="3200">
                <a:solidFill>
                  <a:srgbClr val="323232"/>
                </a:solidFill>
                <a:latin typeface="+mn-lt"/>
                <a:ea typeface="+mn-ea"/>
                <a:cs typeface="+mn-cs"/>
              </a:defRPr>
            </a:lvl1pPr>
            <a:lvl2pPr marL="742950" indent="-285750" algn="l" rtl="0" eaLnBrk="0" fontAlgn="base" hangingPunct="0">
              <a:spcBef>
                <a:spcPct val="20000"/>
              </a:spcBef>
              <a:spcAft>
                <a:spcPct val="0"/>
              </a:spcAft>
              <a:buClr>
                <a:srgbClr val="C00000"/>
              </a:buClr>
              <a:buSzPct val="120000"/>
              <a:buFont typeface="Arial" pitchFamily="34" charset="0"/>
              <a:buChar char="•"/>
              <a:defRPr sz="2800">
                <a:solidFill>
                  <a:srgbClr val="323232"/>
                </a:solidFill>
                <a:latin typeface="+mn-lt"/>
                <a:ea typeface="+mn-ea"/>
              </a:defRPr>
            </a:lvl2pPr>
            <a:lvl3pPr marL="1143000" indent="-228600" algn="l" rtl="0" eaLnBrk="0" fontAlgn="base" hangingPunct="0">
              <a:spcBef>
                <a:spcPct val="20000"/>
              </a:spcBef>
              <a:spcAft>
                <a:spcPct val="0"/>
              </a:spcAft>
              <a:buClr>
                <a:srgbClr val="C00000"/>
              </a:buClr>
              <a:buSzPct val="120000"/>
              <a:buFont typeface="Arial" pitchFamily="34" charset="0"/>
              <a:buChar char="–"/>
              <a:defRPr sz="2400">
                <a:solidFill>
                  <a:srgbClr val="323232"/>
                </a:solidFill>
                <a:latin typeface="+mn-lt"/>
                <a:ea typeface="+mn-ea"/>
              </a:defRPr>
            </a:lvl3pPr>
            <a:lvl4pPr marL="1600200" indent="-228600" algn="l" rtl="0" eaLnBrk="0" fontAlgn="base" hangingPunct="0">
              <a:spcBef>
                <a:spcPct val="20000"/>
              </a:spcBef>
              <a:spcAft>
                <a:spcPct val="0"/>
              </a:spcAft>
              <a:buChar char="o"/>
              <a:defRPr sz="2000">
                <a:solidFill>
                  <a:srgbClr val="323232"/>
                </a:solidFill>
                <a:latin typeface="+mn-lt"/>
                <a:ea typeface="+mn-ea"/>
              </a:defRPr>
            </a:lvl4pPr>
            <a:lvl5pPr marL="2057400" indent="-228600" algn="l" rtl="0" eaLnBrk="0" fontAlgn="base" hangingPunct="0">
              <a:spcBef>
                <a:spcPct val="20000"/>
              </a:spcBef>
              <a:spcAft>
                <a:spcPct val="0"/>
              </a:spcAft>
              <a:defRPr sz="2000">
                <a:solidFill>
                  <a:srgbClr val="323232"/>
                </a:solidFill>
                <a:latin typeface="+mn-lt"/>
                <a:ea typeface="+mn-ea"/>
              </a:defRPr>
            </a:lvl5pPr>
            <a:lvl6pPr marL="2514600" indent="-228600" algn="l" rtl="0" fontAlgn="base">
              <a:spcBef>
                <a:spcPct val="20000"/>
              </a:spcBef>
              <a:spcAft>
                <a:spcPct val="0"/>
              </a:spcAft>
              <a:defRPr sz="2000">
                <a:solidFill>
                  <a:srgbClr val="323232"/>
                </a:solidFill>
                <a:latin typeface="+mn-lt"/>
                <a:ea typeface="+mn-ea"/>
              </a:defRPr>
            </a:lvl6pPr>
            <a:lvl7pPr marL="2971800" indent="-228600" algn="l" rtl="0" fontAlgn="base">
              <a:spcBef>
                <a:spcPct val="20000"/>
              </a:spcBef>
              <a:spcAft>
                <a:spcPct val="0"/>
              </a:spcAft>
              <a:defRPr sz="2000">
                <a:solidFill>
                  <a:srgbClr val="323232"/>
                </a:solidFill>
                <a:latin typeface="+mn-lt"/>
                <a:ea typeface="+mn-ea"/>
              </a:defRPr>
            </a:lvl7pPr>
            <a:lvl8pPr marL="3429000" indent="-228600" algn="l" rtl="0" fontAlgn="base">
              <a:spcBef>
                <a:spcPct val="20000"/>
              </a:spcBef>
              <a:spcAft>
                <a:spcPct val="0"/>
              </a:spcAft>
              <a:defRPr sz="2000">
                <a:solidFill>
                  <a:srgbClr val="323232"/>
                </a:solidFill>
                <a:latin typeface="+mn-lt"/>
                <a:ea typeface="+mn-ea"/>
              </a:defRPr>
            </a:lvl8pPr>
            <a:lvl9pPr marL="3886200" indent="-228600" algn="l" rtl="0" fontAlgn="base">
              <a:spcBef>
                <a:spcPct val="20000"/>
              </a:spcBef>
              <a:spcAft>
                <a:spcPct val="0"/>
              </a:spcAft>
              <a:defRPr sz="2000">
                <a:solidFill>
                  <a:srgbClr val="323232"/>
                </a:solidFill>
                <a:latin typeface="+mn-lt"/>
                <a:ea typeface="+mn-ea"/>
              </a:defRPr>
            </a:lvl9pPr>
          </a:lstStyle>
          <a:p>
            <a:pPr>
              <a:buClr>
                <a:srgbClr val="C00000"/>
              </a:buClr>
              <a:buSzPct val="125000"/>
              <a:buFont typeface="Symbol" panose="05050102010706020507" pitchFamily="18" charset="2"/>
              <a:buChar char="·"/>
            </a:pPr>
            <a:r>
              <a:rPr lang="en-US" sz="2200" kern="0" dirty="0">
                <a:solidFill>
                  <a:schemeClr val="tx1"/>
                </a:solidFill>
                <a:latin typeface="+mj-lt"/>
              </a:rPr>
              <a:t>Both Luxembourg (population 576,000) and MRDH (Metropolitan Region Rotterdam/Den Haag 2.3 million). . .</a:t>
            </a:r>
          </a:p>
          <a:p>
            <a:pPr>
              <a:buClr>
                <a:srgbClr val="C00000"/>
              </a:buClr>
              <a:buSzPct val="125000"/>
              <a:buFont typeface="Symbol" panose="05050102010706020507" pitchFamily="18" charset="2"/>
              <a:buChar char="·"/>
            </a:pPr>
            <a:r>
              <a:rPr lang="en-US" sz="2200" kern="0" dirty="0">
                <a:solidFill>
                  <a:schemeClr val="tx1"/>
                </a:solidFill>
                <a:latin typeface="+mj-lt"/>
              </a:rPr>
              <a:t>Working with Rifkin, and partners at Navigant Consulting and Fraunhofer Institute, we crafted ICT-led strategic plans (</a:t>
            </a:r>
            <a:r>
              <a:rPr lang="en-US" sz="2200" b="1" i="1" kern="0" dirty="0">
                <a:solidFill>
                  <a:schemeClr val="tx1"/>
                </a:solidFill>
                <a:latin typeface="+mj-lt"/>
              </a:rPr>
              <a:t>Roadmap Next Economy</a:t>
            </a:r>
            <a:r>
              <a:rPr lang="en-US" sz="2200" kern="0" dirty="0">
                <a:solidFill>
                  <a:schemeClr val="tx1"/>
                </a:solidFill>
                <a:latin typeface="+mj-lt"/>
              </a:rPr>
              <a:t>) that would dramatically increase energy productivity through 2050. With remaining energy needs provided by renewable resources.</a:t>
            </a:r>
          </a:p>
          <a:p>
            <a:pPr>
              <a:buClr>
                <a:srgbClr val="C00000"/>
              </a:buClr>
              <a:buSzPct val="125000"/>
              <a:buFont typeface="Symbol" panose="05050102010706020507" pitchFamily="18" charset="2"/>
              <a:buChar char="·"/>
            </a:pPr>
            <a:r>
              <a:rPr lang="en-US" sz="2200" kern="0" dirty="0">
                <a:solidFill>
                  <a:schemeClr val="tx1"/>
                </a:solidFill>
                <a:latin typeface="+mj-lt"/>
              </a:rPr>
              <a:t>Including significant upgrades for: (i) digital as well as the public infrastructure, (ii) energy efficiency end-uses, and (iii) the deployment of renewable energy technologies, by 2050, the plans anticipate a cumulative investment roughly equal to one year’s GDP. </a:t>
            </a:r>
          </a:p>
          <a:p>
            <a:pPr>
              <a:buClr>
                <a:srgbClr val="C00000"/>
              </a:buClr>
              <a:buSzPct val="125000"/>
              <a:buFont typeface="Symbol" panose="05050102010706020507" pitchFamily="18" charset="2"/>
              <a:buChar char="·"/>
            </a:pPr>
            <a:r>
              <a:rPr lang="en-US" sz="2200" kern="0" dirty="0">
                <a:solidFill>
                  <a:schemeClr val="tx1"/>
                </a:solidFill>
                <a:latin typeface="+mj-lt"/>
              </a:rPr>
              <a:t>The result can be a more interactive, resilient, robust, and sustainable economy that increases the net gains in jobs.</a:t>
            </a:r>
          </a:p>
        </p:txBody>
      </p:sp>
    </p:spTree>
    <p:extLst>
      <p:ext uri="{BB962C8B-B14F-4D97-AF65-F5344CB8AC3E}">
        <p14:creationId xmlns:p14="http://schemas.microsoft.com/office/powerpoint/2010/main" val="201513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3701317-3D77-49F0-B322-1889BC953BA0}"/>
              </a:ext>
            </a:extLst>
          </p:cNvPr>
          <p:cNvSpPr>
            <a:spLocks noGrp="1"/>
          </p:cNvSpPr>
          <p:nvPr>
            <p:ph type="sldNum" sz="quarter" idx="4"/>
          </p:nvPr>
        </p:nvSpPr>
        <p:spPr/>
        <p:txBody>
          <a:bodyPr/>
          <a:lstStyle/>
          <a:p>
            <a:pPr>
              <a:defRPr/>
            </a:pPr>
            <a:fld id="{61D36AA1-C76B-46EF-A05C-B330D9E4862B}" type="slidenum">
              <a:rPr lang="en-US" smtClean="0"/>
              <a:pPr>
                <a:defRPr/>
              </a:pPr>
              <a:t>5</a:t>
            </a:fld>
            <a:endParaRPr lang="en-US" dirty="0"/>
          </a:p>
        </p:txBody>
      </p:sp>
      <p:graphicFrame>
        <p:nvGraphicFramePr>
          <p:cNvPr id="3" name="Content Placeholder 5">
            <a:extLst>
              <a:ext uri="{FF2B5EF4-FFF2-40B4-BE49-F238E27FC236}">
                <a16:creationId xmlns:a16="http://schemas.microsoft.com/office/drawing/2014/main" xmlns="" id="{2C29D7DF-C947-4CC6-B06D-5307D542FB2C}"/>
              </a:ext>
            </a:extLst>
          </p:cNvPr>
          <p:cNvGraphicFramePr>
            <a:graphicFrameLocks/>
          </p:cNvGraphicFramePr>
          <p:nvPr>
            <p:extLst>
              <p:ext uri="{D42A27DB-BD31-4B8C-83A1-F6EECF244321}">
                <p14:modId xmlns:p14="http://schemas.microsoft.com/office/powerpoint/2010/main" val="226039602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xmlns="" id="{4441D5D1-11BC-45CE-BCC7-EAD652522119}"/>
              </a:ext>
            </a:extLst>
          </p:cNvPr>
          <p:cNvSpPr txBox="1">
            <a:spLocks/>
          </p:cNvSpPr>
          <p:nvPr/>
        </p:nvSpPr>
        <p:spPr>
          <a:xfrm>
            <a:off x="1654231" y="2928793"/>
            <a:ext cx="2086495"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a:ln>
                  <a:noFill/>
                </a:ln>
                <a:solidFill>
                  <a:sysClr val="windowText" lastClr="000000"/>
                </a:solidFill>
                <a:effectLst/>
                <a:uLnTx/>
                <a:uFillTx/>
                <a:latin typeface="Calibri"/>
                <a:ea typeface="+mj-ea"/>
                <a:cs typeface="+mj-cs"/>
              </a:rPr>
              <a:t>Current Industrial Infrastructure</a:t>
            </a:r>
          </a:p>
        </p:txBody>
      </p:sp>
      <p:sp>
        <p:nvSpPr>
          <p:cNvPr id="5" name="Title 1">
            <a:extLst>
              <a:ext uri="{FF2B5EF4-FFF2-40B4-BE49-F238E27FC236}">
                <a16:creationId xmlns:a16="http://schemas.microsoft.com/office/drawing/2014/main" xmlns="" id="{5FF203D0-A7ED-4BED-B6BE-386C988B5036}"/>
              </a:ext>
            </a:extLst>
          </p:cNvPr>
          <p:cNvSpPr txBox="1">
            <a:spLocks/>
          </p:cNvSpPr>
          <p:nvPr/>
        </p:nvSpPr>
        <p:spPr>
          <a:xfrm>
            <a:off x="5843164" y="2357293"/>
            <a:ext cx="2348336"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1600" b="1" dirty="0">
                <a:solidFill>
                  <a:prstClr val="black"/>
                </a:solidFill>
                <a:latin typeface="Calibri"/>
              </a:rPr>
              <a:t>ICT-Enhanced</a:t>
            </a:r>
          </a:p>
          <a:p>
            <a:pPr fontAlgn="auto">
              <a:spcAft>
                <a:spcPts val="0"/>
              </a:spcAft>
            </a:pPr>
            <a:r>
              <a:rPr lang="en-US" sz="1600" b="1" dirty="0">
                <a:solidFill>
                  <a:prstClr val="black"/>
                </a:solidFill>
                <a:latin typeface="Calibri"/>
              </a:rPr>
              <a:t>Industrial Infrastructure</a:t>
            </a:r>
          </a:p>
        </p:txBody>
      </p:sp>
      <p:sp>
        <p:nvSpPr>
          <p:cNvPr id="6" name="Title 1">
            <a:extLst>
              <a:ext uri="{FF2B5EF4-FFF2-40B4-BE49-F238E27FC236}">
                <a16:creationId xmlns:a16="http://schemas.microsoft.com/office/drawing/2014/main" xmlns="" id="{E5D276EC-70CD-4432-B7B7-AEB0DE80B6D4}"/>
              </a:ext>
            </a:extLst>
          </p:cNvPr>
          <p:cNvSpPr txBox="1">
            <a:spLocks/>
          </p:cNvSpPr>
          <p:nvPr/>
        </p:nvSpPr>
        <p:spPr>
          <a:xfrm>
            <a:off x="329735" y="460283"/>
            <a:ext cx="8509465"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200" b="1" dirty="0">
                <a:solidFill>
                  <a:srgbClr val="002060"/>
                </a:solidFill>
                <a:effectLst>
                  <a:outerShdw blurRad="38100" dist="38100" dir="2700000" algn="tl">
                    <a:srgbClr val="000000">
                      <a:alpha val="43137"/>
                    </a:srgbClr>
                  </a:outerShdw>
                </a:effectLst>
                <a:latin typeface="Calibri"/>
              </a:rPr>
              <a:t>Motivating Factor: The Energy Productivity Link as it Increases the Per Capita GDP for MRDH</a:t>
            </a:r>
          </a:p>
        </p:txBody>
      </p:sp>
      <p:sp>
        <p:nvSpPr>
          <p:cNvPr id="7" name="TextBox 6">
            <a:extLst>
              <a:ext uri="{FF2B5EF4-FFF2-40B4-BE49-F238E27FC236}">
                <a16:creationId xmlns:a16="http://schemas.microsoft.com/office/drawing/2014/main" xmlns="" id="{F30C38D7-349B-4BB5-BF83-F4CB5A57E8F5}"/>
              </a:ext>
            </a:extLst>
          </p:cNvPr>
          <p:cNvSpPr txBox="1"/>
          <p:nvPr/>
        </p:nvSpPr>
        <p:spPr>
          <a:xfrm>
            <a:off x="4038601" y="4139625"/>
            <a:ext cx="4343400" cy="584775"/>
          </a:xfrm>
          <a:prstGeom prst="rect">
            <a:avLst/>
          </a:prstGeom>
          <a:noFill/>
        </p:spPr>
        <p:txBody>
          <a:bodyPr wrap="square" rtlCol="0">
            <a:spAutoFit/>
          </a:bodyPr>
          <a:lstStyle/>
          <a:p>
            <a:pPr algn="ctr"/>
            <a:r>
              <a:rPr lang="en-US" sz="1600" b="1" dirty="0">
                <a:solidFill>
                  <a:srgbClr val="C00000"/>
                </a:solidFill>
                <a:effectLst>
                  <a:outerShdw blurRad="38100" dist="38100" dir="2700000" algn="tl">
                    <a:srgbClr val="000000">
                      <a:alpha val="43137"/>
                    </a:srgbClr>
                  </a:outerShdw>
                </a:effectLst>
              </a:rPr>
              <a:t>As this perspective might also inform other national or regional economies</a:t>
            </a:r>
          </a:p>
        </p:txBody>
      </p:sp>
    </p:spTree>
    <p:extLst>
      <p:ext uri="{BB962C8B-B14F-4D97-AF65-F5344CB8AC3E}">
        <p14:creationId xmlns:p14="http://schemas.microsoft.com/office/powerpoint/2010/main" val="85856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dissolve">
                                      <p:cBhvr>
                                        <p:cTn id="7" dur="500"/>
                                        <p:tgtEl>
                                          <p:spTgt spid="3">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dissolve">
                                      <p:cBhvr>
                                        <p:cTn id="12" dur="500"/>
                                        <p:tgtEl>
                                          <p:spTgt spid="3">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dissolve">
                                      <p:cBhvr>
                                        <p:cTn id="22" dur="500"/>
                                        <p:tgtEl>
                                          <p:spTgt spid="3">
                                            <p:graphicEl>
                                              <a:chart seriesIdx="1"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fltVal val="0"/>
                                          </p:val>
                                        </p:tav>
                                        <p:tav tm="100000">
                                          <p:val>
                                            <p:strVal val="#ppt_h"/>
                                          </p:val>
                                        </p:tav>
                                      </p:tavLst>
                                    </p:anim>
                                    <p:animEffect transition="in" filter="fade">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Chart bld="series"/>
        </p:bldSub>
      </p:bldGraphic>
      <p:bldP spid="4" grpId="0"/>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pPr>
              <a:defRPr/>
            </a:pPr>
            <a:fld id="{61D36AA1-C76B-46EF-A05C-B330D9E4862B}" type="slidenum">
              <a:rPr lang="en-US" smtClean="0"/>
              <a:pPr>
                <a:defRPr/>
              </a:pPr>
              <a:t>6</a:t>
            </a:fld>
            <a:endParaRPr lang="en-US" dirty="0"/>
          </a:p>
        </p:txBody>
      </p:sp>
      <p:sp>
        <p:nvSpPr>
          <p:cNvPr id="3" name="Title 1"/>
          <p:cNvSpPr txBox="1">
            <a:spLocks/>
          </p:cNvSpPr>
          <p:nvPr/>
        </p:nvSpPr>
        <p:spPr>
          <a:xfrm>
            <a:off x="670390" y="365126"/>
            <a:ext cx="7756811" cy="10064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2060"/>
                </a:solidFill>
                <a:effectLst>
                  <a:outerShdw blurRad="38100" dist="38100" dir="2700000" algn="tl">
                    <a:srgbClr val="000000">
                      <a:alpha val="43137"/>
                    </a:srgbClr>
                  </a:outerShdw>
                </a:effectLst>
                <a:latin typeface="+mn-lt"/>
              </a:rPr>
              <a:t>     MRDH and Luxembourg:     </a:t>
            </a:r>
          </a:p>
        </p:txBody>
      </p:sp>
      <p:sp>
        <p:nvSpPr>
          <p:cNvPr id="4" name="TextBox 3"/>
          <p:cNvSpPr txBox="1"/>
          <p:nvPr/>
        </p:nvSpPr>
        <p:spPr>
          <a:xfrm>
            <a:off x="838200" y="1295400"/>
            <a:ext cx="5943600" cy="2523768"/>
          </a:xfrm>
          <a:prstGeom prst="rect">
            <a:avLst/>
          </a:prstGeom>
          <a:noFill/>
        </p:spPr>
        <p:txBody>
          <a:bodyPr wrap="square" rtlCol="0">
            <a:spAutoFit/>
          </a:bodyPr>
          <a:lstStyle/>
          <a:p>
            <a:pPr algn="r"/>
            <a:r>
              <a:rPr lang="en-GB" sz="1500" i="1" dirty="0"/>
              <a:t>‘Our world is in transition. We no longer live in an era of change, but are witnessing the change of an era. We are on the verge of the greatest social and economic challenge since the 19th century. Global trends like climate change, geopolitical changes, increasing migration, growing inequality, natural resource depletion </a:t>
            </a:r>
            <a:r>
              <a:rPr lang="en-GB" sz="1500" i="1" dirty="0">
                <a:solidFill>
                  <a:srgbClr val="002060"/>
                </a:solidFill>
              </a:rPr>
              <a:t>(lagging rates of resource productivity)</a:t>
            </a:r>
            <a:r>
              <a:rPr lang="en-GB" sz="1500" i="1" dirty="0"/>
              <a:t> and the emergence of disruptive technological innovations are driving the transition to a systemic change. We need to anticipate this change that will </a:t>
            </a:r>
            <a:r>
              <a:rPr lang="en-GB" sz="1500" b="1" i="1" dirty="0"/>
              <a:t>fundamentally alter the way we manage, power and move our society.’</a:t>
            </a:r>
            <a:r>
              <a:rPr lang="en-GB" sz="1500" i="1" dirty="0"/>
              <a:t> </a:t>
            </a:r>
          </a:p>
          <a:p>
            <a:pPr algn="r"/>
            <a:endParaRPr lang="en-GB" sz="800" i="1" dirty="0"/>
          </a:p>
          <a:p>
            <a:pPr algn="r"/>
            <a:r>
              <a:rPr lang="en-GB" sz="1500" b="1" i="1" dirty="0">
                <a:solidFill>
                  <a:srgbClr val="002060"/>
                </a:solidFill>
                <a:effectLst>
                  <a:outerShdw blurRad="38100" dist="38100" dir="2700000" algn="tl">
                    <a:srgbClr val="000000">
                      <a:alpha val="43137"/>
                    </a:srgbClr>
                  </a:outerShdw>
                </a:effectLst>
              </a:rPr>
              <a:t>MRDH Roadmap Next Economy, February 2017</a:t>
            </a:r>
          </a:p>
        </p:txBody>
      </p:sp>
      <p:pic>
        <p:nvPicPr>
          <p:cNvPr id="5" name="Picture 4"/>
          <p:cNvPicPr>
            <a:picLocks noChangeAspect="1"/>
          </p:cNvPicPr>
          <p:nvPr/>
        </p:nvPicPr>
        <p:blipFill>
          <a:blip r:embed="rId2"/>
          <a:stretch>
            <a:fillRect/>
          </a:stretch>
        </p:blipFill>
        <p:spPr>
          <a:xfrm>
            <a:off x="6904762" y="1371599"/>
            <a:ext cx="1596313" cy="2350475"/>
          </a:xfrm>
          <a:prstGeom prst="rect">
            <a:avLst/>
          </a:prstGeom>
        </p:spPr>
      </p:pic>
      <p:pic>
        <p:nvPicPr>
          <p:cNvPr id="6" name="Picture 5"/>
          <p:cNvPicPr>
            <a:picLocks noChangeAspect="1"/>
          </p:cNvPicPr>
          <p:nvPr/>
        </p:nvPicPr>
        <p:blipFill>
          <a:blip r:embed="rId3"/>
          <a:stretch>
            <a:fillRect/>
          </a:stretch>
        </p:blipFill>
        <p:spPr>
          <a:xfrm>
            <a:off x="838200" y="3879221"/>
            <a:ext cx="1752587" cy="2202135"/>
          </a:xfrm>
          <a:prstGeom prst="rect">
            <a:avLst/>
          </a:prstGeom>
        </p:spPr>
      </p:pic>
      <p:sp>
        <p:nvSpPr>
          <p:cNvPr id="7" name="TextBox 6"/>
          <p:cNvSpPr txBox="1"/>
          <p:nvPr/>
        </p:nvSpPr>
        <p:spPr>
          <a:xfrm>
            <a:off x="2807762" y="3919478"/>
            <a:ext cx="5117038" cy="2862322"/>
          </a:xfrm>
          <a:prstGeom prst="rect">
            <a:avLst/>
          </a:prstGeom>
          <a:noFill/>
        </p:spPr>
        <p:txBody>
          <a:bodyPr wrap="square" rtlCol="0">
            <a:spAutoFit/>
          </a:bodyPr>
          <a:lstStyle/>
          <a:p>
            <a:r>
              <a:rPr lang="en-GB" sz="1500" i="1" dirty="0"/>
              <a:t>‘Today, a transition toward the Third Industrial Revolution is underway, and Luxembourg is the first country to get prepared at the national level. During the forum, different parts of the Grand Duchy’s national strategy will allow you to discover </a:t>
            </a:r>
            <a:r>
              <a:rPr lang="en-GB" sz="1500" b="1" i="1" dirty="0"/>
              <a:t>how the country enrolls in the co-construction of this new sustainable economic model.</a:t>
            </a:r>
            <a:r>
              <a:rPr lang="en-GB" sz="1500" i="1" dirty="0"/>
              <a:t>’</a:t>
            </a:r>
          </a:p>
          <a:p>
            <a:endParaRPr lang="en-GB" sz="800" i="1" dirty="0"/>
          </a:p>
          <a:p>
            <a:r>
              <a:rPr lang="en-GB" sz="1500" b="1" i="1" dirty="0">
                <a:solidFill>
                  <a:srgbClr val="002060"/>
                </a:solidFill>
                <a:effectLst>
                  <a:outerShdw blurRad="38100" dist="38100" dir="2700000" algn="tl">
                    <a:srgbClr val="000000">
                      <a:alpha val="43137"/>
                    </a:srgbClr>
                  </a:outerShdw>
                </a:effectLst>
              </a:rPr>
              <a:t>IMS Luxembourg, November 2016</a:t>
            </a:r>
          </a:p>
          <a:p>
            <a:endParaRPr lang="en-GB" sz="1500" i="1" dirty="0"/>
          </a:p>
          <a:p>
            <a:endParaRPr lang="en-GB" sz="1500" i="1" dirty="0"/>
          </a:p>
          <a:p>
            <a:endParaRPr lang="en-GB" sz="1500" i="1" dirty="0"/>
          </a:p>
        </p:txBody>
      </p:sp>
      <p:sp>
        <p:nvSpPr>
          <p:cNvPr id="8" name="Title 1"/>
          <p:cNvSpPr txBox="1">
            <a:spLocks/>
          </p:cNvSpPr>
          <p:nvPr/>
        </p:nvSpPr>
        <p:spPr>
          <a:xfrm>
            <a:off x="76200" y="363747"/>
            <a:ext cx="7935090" cy="10064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dirty="0">
                <a:solidFill>
                  <a:srgbClr val="002060"/>
                </a:solidFill>
                <a:effectLst>
                  <a:outerShdw blurRad="38100" dist="38100" dir="2700000" algn="tl">
                    <a:srgbClr val="000000">
                      <a:alpha val="43137"/>
                    </a:srgbClr>
                  </a:outerShdw>
                </a:effectLst>
                <a:latin typeface="+mn-lt"/>
              </a:rPr>
              <a:t>                                                     Elevating to a</a:t>
            </a:r>
          </a:p>
          <a:p>
            <a:pPr algn="ctr"/>
            <a:r>
              <a:rPr lang="en-GB" sz="2800" b="1" dirty="0">
                <a:solidFill>
                  <a:srgbClr val="002060"/>
                </a:solidFill>
                <a:effectLst>
                  <a:outerShdw blurRad="38100" dist="38100" dir="2700000" algn="tl">
                    <a:srgbClr val="000000">
                      <a:alpha val="43137"/>
                    </a:srgbClr>
                  </a:outerShdw>
                </a:effectLst>
                <a:latin typeface="+mn-lt"/>
              </a:rPr>
              <a:t>           Higher Level of Economic Performance</a:t>
            </a:r>
          </a:p>
        </p:txBody>
      </p:sp>
    </p:spTree>
    <p:extLst>
      <p:ext uri="{BB962C8B-B14F-4D97-AF65-F5344CB8AC3E}">
        <p14:creationId xmlns:p14="http://schemas.microsoft.com/office/powerpoint/2010/main" val="3891156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par>
                                <p:cTn id="13" presetID="9"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pPr>
              <a:defRPr/>
            </a:pPr>
            <a:fld id="{61D36AA1-C76B-46EF-A05C-B330D9E4862B}" type="slidenum">
              <a:rPr lang="en-US" smtClean="0"/>
              <a:pPr>
                <a:defRPr/>
              </a:pPr>
              <a:t>7</a:t>
            </a:fld>
            <a:endParaRPr lang="en-US" dirty="0"/>
          </a:p>
        </p:txBody>
      </p:sp>
      <p:sp>
        <p:nvSpPr>
          <p:cNvPr id="4" name="タイトル 1"/>
          <p:cNvSpPr txBox="1">
            <a:spLocks/>
          </p:cNvSpPr>
          <p:nvPr/>
        </p:nvSpPr>
        <p:spPr>
          <a:xfrm>
            <a:off x="76200" y="609600"/>
            <a:ext cx="8991600" cy="838200"/>
          </a:xfrm>
          <a:prstGeom prst="rect">
            <a:avLst/>
          </a:prstGeom>
        </p:spPr>
        <p:txBody>
          <a:bodyPr/>
          <a:lstStyle>
            <a:lvl1pPr algn="ctr" rtl="0" eaLnBrk="0" fontAlgn="base" hangingPunct="0">
              <a:spcBef>
                <a:spcPct val="0"/>
              </a:spcBef>
              <a:spcAft>
                <a:spcPct val="0"/>
              </a:spcAft>
              <a:defRPr sz="3600" b="1">
                <a:solidFill>
                  <a:srgbClr val="002060"/>
                </a:solidFill>
                <a:latin typeface="+mj-lt"/>
                <a:ea typeface="+mj-ea"/>
                <a:cs typeface="+mj-cs"/>
              </a:defRPr>
            </a:lvl1pPr>
            <a:lvl2pPr algn="l" rtl="0" eaLnBrk="0" fontAlgn="base" hangingPunct="0">
              <a:spcBef>
                <a:spcPct val="0"/>
              </a:spcBef>
              <a:spcAft>
                <a:spcPct val="0"/>
              </a:spcAft>
              <a:defRPr sz="3600" b="1">
                <a:solidFill>
                  <a:srgbClr val="323232"/>
                </a:solidFill>
                <a:latin typeface="Arial" charset="0"/>
                <a:ea typeface="Osaka" pitchFamily="-96" charset="-128"/>
              </a:defRPr>
            </a:lvl2pPr>
            <a:lvl3pPr algn="l" rtl="0" eaLnBrk="0" fontAlgn="base" hangingPunct="0">
              <a:spcBef>
                <a:spcPct val="0"/>
              </a:spcBef>
              <a:spcAft>
                <a:spcPct val="0"/>
              </a:spcAft>
              <a:defRPr sz="3600" b="1">
                <a:solidFill>
                  <a:srgbClr val="323232"/>
                </a:solidFill>
                <a:latin typeface="Arial" charset="0"/>
                <a:ea typeface="Osaka" pitchFamily="-96" charset="-128"/>
              </a:defRPr>
            </a:lvl3pPr>
            <a:lvl4pPr algn="l" rtl="0" eaLnBrk="0" fontAlgn="base" hangingPunct="0">
              <a:spcBef>
                <a:spcPct val="0"/>
              </a:spcBef>
              <a:spcAft>
                <a:spcPct val="0"/>
              </a:spcAft>
              <a:defRPr sz="3600" b="1">
                <a:solidFill>
                  <a:srgbClr val="323232"/>
                </a:solidFill>
                <a:latin typeface="Arial" charset="0"/>
                <a:ea typeface="Osaka" pitchFamily="-96" charset="-128"/>
              </a:defRPr>
            </a:lvl4pPr>
            <a:lvl5pPr algn="l" rtl="0" eaLnBrk="0" fontAlgn="base" hangingPunct="0">
              <a:spcBef>
                <a:spcPct val="0"/>
              </a:spcBef>
              <a:spcAft>
                <a:spcPct val="0"/>
              </a:spcAft>
              <a:defRPr sz="3600" b="1">
                <a:solidFill>
                  <a:srgbClr val="323232"/>
                </a:solidFill>
                <a:latin typeface="Arial" charset="0"/>
                <a:ea typeface="Osaka" pitchFamily="-96" charset="-128"/>
              </a:defRPr>
            </a:lvl5pPr>
            <a:lvl6pPr marL="457200" algn="l" rtl="0" fontAlgn="base">
              <a:spcBef>
                <a:spcPct val="0"/>
              </a:spcBef>
              <a:spcAft>
                <a:spcPct val="0"/>
              </a:spcAft>
              <a:defRPr sz="3600" b="1">
                <a:solidFill>
                  <a:srgbClr val="323232"/>
                </a:solidFill>
                <a:latin typeface="Arial" charset="0"/>
                <a:ea typeface="Osaka" pitchFamily="-96" charset="-128"/>
              </a:defRPr>
            </a:lvl6pPr>
            <a:lvl7pPr marL="914400" algn="l" rtl="0" fontAlgn="base">
              <a:spcBef>
                <a:spcPct val="0"/>
              </a:spcBef>
              <a:spcAft>
                <a:spcPct val="0"/>
              </a:spcAft>
              <a:defRPr sz="3600" b="1">
                <a:solidFill>
                  <a:srgbClr val="323232"/>
                </a:solidFill>
                <a:latin typeface="Arial" charset="0"/>
                <a:ea typeface="Osaka" pitchFamily="-96" charset="-128"/>
              </a:defRPr>
            </a:lvl7pPr>
            <a:lvl8pPr marL="1371600" algn="l" rtl="0" fontAlgn="base">
              <a:spcBef>
                <a:spcPct val="0"/>
              </a:spcBef>
              <a:spcAft>
                <a:spcPct val="0"/>
              </a:spcAft>
              <a:defRPr sz="3600" b="1">
                <a:solidFill>
                  <a:srgbClr val="323232"/>
                </a:solidFill>
                <a:latin typeface="Arial" charset="0"/>
                <a:ea typeface="Osaka" pitchFamily="-96" charset="-128"/>
              </a:defRPr>
            </a:lvl8pPr>
            <a:lvl9pPr marL="1828800" algn="l" rtl="0" fontAlgn="base">
              <a:spcBef>
                <a:spcPct val="0"/>
              </a:spcBef>
              <a:spcAft>
                <a:spcPct val="0"/>
              </a:spcAft>
              <a:defRPr sz="3600" b="1">
                <a:solidFill>
                  <a:srgbClr val="323232"/>
                </a:solidFill>
                <a:latin typeface="Arial" charset="0"/>
                <a:ea typeface="Osaka" pitchFamily="-96" charset="-128"/>
              </a:defRPr>
            </a:lvl9pPr>
          </a:lstStyle>
          <a:p>
            <a:r>
              <a:rPr kumimoji="1" lang="en-US" altLang="ja-JP" kern="0" dirty="0">
                <a:effectLst>
                  <a:outerShdw blurRad="38100" dist="38100" dir="2700000" algn="tl">
                    <a:srgbClr val="000000">
                      <a:alpha val="43137"/>
                    </a:srgbClr>
                  </a:outerShdw>
                </a:effectLst>
              </a:rPr>
              <a:t>The Idea of ICT-Enabled Technology</a:t>
            </a:r>
            <a:endParaRPr kumimoji="1" lang="ja-JP" altLang="en-US" kern="0" dirty="0">
              <a:effectLst>
                <a:outerShdw blurRad="38100" dist="38100" dir="2700000" algn="tl">
                  <a:srgbClr val="000000">
                    <a:alpha val="43137"/>
                  </a:srgbClr>
                </a:outerShdw>
              </a:effectLst>
            </a:endParaRPr>
          </a:p>
        </p:txBody>
      </p:sp>
      <p:sp>
        <p:nvSpPr>
          <p:cNvPr id="5" name="Content Placeholder 2">
            <a:extLst>
              <a:ext uri="{FF2B5EF4-FFF2-40B4-BE49-F238E27FC236}">
                <a16:creationId xmlns:a16="http://schemas.microsoft.com/office/drawing/2014/main" xmlns="" id="{3D09F0D8-C862-4083-9056-21D7B1BB5D37}"/>
              </a:ext>
            </a:extLst>
          </p:cNvPr>
          <p:cNvSpPr txBox="1">
            <a:spLocks/>
          </p:cNvSpPr>
          <p:nvPr/>
        </p:nvSpPr>
        <p:spPr>
          <a:xfrm>
            <a:off x="533400" y="1295400"/>
            <a:ext cx="8077200" cy="4114800"/>
          </a:xfrm>
          <a:prstGeom prst="rect">
            <a:avLst/>
          </a:prstGeom>
        </p:spPr>
        <p:txBody>
          <a:bodyPr/>
          <a:lstStyle>
            <a:lvl1pPr marL="342900" indent="-342900" algn="l" rtl="0" eaLnBrk="0" fontAlgn="base" hangingPunct="0">
              <a:spcBef>
                <a:spcPct val="20000"/>
              </a:spcBef>
              <a:spcAft>
                <a:spcPct val="0"/>
              </a:spcAft>
              <a:defRPr sz="3200">
                <a:solidFill>
                  <a:srgbClr val="323232"/>
                </a:solidFill>
                <a:latin typeface="+mn-lt"/>
                <a:ea typeface="+mn-ea"/>
                <a:cs typeface="+mn-cs"/>
              </a:defRPr>
            </a:lvl1pPr>
            <a:lvl2pPr marL="742950" indent="-285750" algn="l" rtl="0" eaLnBrk="0" fontAlgn="base" hangingPunct="0">
              <a:spcBef>
                <a:spcPct val="20000"/>
              </a:spcBef>
              <a:spcAft>
                <a:spcPct val="0"/>
              </a:spcAft>
              <a:buClr>
                <a:srgbClr val="C00000"/>
              </a:buClr>
              <a:buSzPct val="120000"/>
              <a:buFont typeface="Arial" pitchFamily="34" charset="0"/>
              <a:buChar char="•"/>
              <a:defRPr sz="2800">
                <a:solidFill>
                  <a:srgbClr val="323232"/>
                </a:solidFill>
                <a:latin typeface="+mn-lt"/>
                <a:ea typeface="+mn-ea"/>
              </a:defRPr>
            </a:lvl2pPr>
            <a:lvl3pPr marL="1143000" indent="-228600" algn="l" rtl="0" eaLnBrk="0" fontAlgn="base" hangingPunct="0">
              <a:spcBef>
                <a:spcPct val="20000"/>
              </a:spcBef>
              <a:spcAft>
                <a:spcPct val="0"/>
              </a:spcAft>
              <a:buClr>
                <a:srgbClr val="C00000"/>
              </a:buClr>
              <a:buSzPct val="120000"/>
              <a:buFont typeface="Arial" pitchFamily="34" charset="0"/>
              <a:buChar char="–"/>
              <a:defRPr sz="2400">
                <a:solidFill>
                  <a:srgbClr val="323232"/>
                </a:solidFill>
                <a:latin typeface="+mn-lt"/>
                <a:ea typeface="+mn-ea"/>
              </a:defRPr>
            </a:lvl3pPr>
            <a:lvl4pPr marL="1600200" indent="-228600" algn="l" rtl="0" eaLnBrk="0" fontAlgn="base" hangingPunct="0">
              <a:spcBef>
                <a:spcPct val="20000"/>
              </a:spcBef>
              <a:spcAft>
                <a:spcPct val="0"/>
              </a:spcAft>
              <a:buChar char="o"/>
              <a:defRPr sz="2000">
                <a:solidFill>
                  <a:srgbClr val="323232"/>
                </a:solidFill>
                <a:latin typeface="+mn-lt"/>
                <a:ea typeface="+mn-ea"/>
              </a:defRPr>
            </a:lvl4pPr>
            <a:lvl5pPr marL="2057400" indent="-228600" algn="l" rtl="0" eaLnBrk="0" fontAlgn="base" hangingPunct="0">
              <a:spcBef>
                <a:spcPct val="20000"/>
              </a:spcBef>
              <a:spcAft>
                <a:spcPct val="0"/>
              </a:spcAft>
              <a:defRPr sz="2000">
                <a:solidFill>
                  <a:srgbClr val="323232"/>
                </a:solidFill>
                <a:latin typeface="+mn-lt"/>
                <a:ea typeface="+mn-ea"/>
              </a:defRPr>
            </a:lvl5pPr>
            <a:lvl6pPr marL="2514600" indent="-228600" algn="l" rtl="0" fontAlgn="base">
              <a:spcBef>
                <a:spcPct val="20000"/>
              </a:spcBef>
              <a:spcAft>
                <a:spcPct val="0"/>
              </a:spcAft>
              <a:defRPr sz="2000">
                <a:solidFill>
                  <a:srgbClr val="323232"/>
                </a:solidFill>
                <a:latin typeface="+mn-lt"/>
                <a:ea typeface="+mn-ea"/>
              </a:defRPr>
            </a:lvl6pPr>
            <a:lvl7pPr marL="2971800" indent="-228600" algn="l" rtl="0" fontAlgn="base">
              <a:spcBef>
                <a:spcPct val="20000"/>
              </a:spcBef>
              <a:spcAft>
                <a:spcPct val="0"/>
              </a:spcAft>
              <a:defRPr sz="2000">
                <a:solidFill>
                  <a:srgbClr val="323232"/>
                </a:solidFill>
                <a:latin typeface="+mn-lt"/>
                <a:ea typeface="+mn-ea"/>
              </a:defRPr>
            </a:lvl7pPr>
            <a:lvl8pPr marL="3429000" indent="-228600" algn="l" rtl="0" fontAlgn="base">
              <a:spcBef>
                <a:spcPct val="20000"/>
              </a:spcBef>
              <a:spcAft>
                <a:spcPct val="0"/>
              </a:spcAft>
              <a:defRPr sz="2000">
                <a:solidFill>
                  <a:srgbClr val="323232"/>
                </a:solidFill>
                <a:latin typeface="+mn-lt"/>
                <a:ea typeface="+mn-ea"/>
              </a:defRPr>
            </a:lvl8pPr>
            <a:lvl9pPr marL="3886200" indent="-228600" algn="l" rtl="0" fontAlgn="base">
              <a:spcBef>
                <a:spcPct val="20000"/>
              </a:spcBef>
              <a:spcAft>
                <a:spcPct val="0"/>
              </a:spcAft>
              <a:defRPr sz="2000">
                <a:solidFill>
                  <a:srgbClr val="323232"/>
                </a:solidFill>
                <a:latin typeface="+mn-lt"/>
                <a:ea typeface="+mn-ea"/>
              </a:defRPr>
            </a:lvl9pPr>
          </a:lstStyle>
          <a:p>
            <a:pPr>
              <a:buClr>
                <a:srgbClr val="C00000"/>
              </a:buClr>
              <a:buSzPct val="120000"/>
              <a:buFont typeface="Symbol" panose="05050102010706020507" pitchFamily="18" charset="2"/>
              <a:buChar char="·"/>
            </a:pPr>
            <a:r>
              <a:rPr lang="en-US" sz="2400" kern="0" dirty="0">
                <a:solidFill>
                  <a:schemeClr val="tx1"/>
                </a:solidFill>
                <a:latin typeface="+mj-lt"/>
              </a:rPr>
              <a:t>ICT consists of interactive </a:t>
            </a:r>
            <a:r>
              <a:rPr lang="en-US" sz="2400" kern="0" dirty="0">
                <a:solidFill>
                  <a:schemeClr val="tx1"/>
                </a:solidFill>
              </a:rPr>
              <a:t>hardware &amp; software </a:t>
            </a:r>
            <a:r>
              <a:rPr lang="en-US" sz="2400" kern="0" dirty="0">
                <a:solidFill>
                  <a:schemeClr val="tx1"/>
                </a:solidFill>
                <a:latin typeface="+mj-lt"/>
              </a:rPr>
              <a:t>systems, real-time analytics and communications, designed to achieve a set of specific outcomes.</a:t>
            </a:r>
          </a:p>
          <a:p>
            <a:pPr>
              <a:buClr>
                <a:srgbClr val="C00000"/>
              </a:buClr>
              <a:buSzPct val="120000"/>
              <a:buFont typeface="Symbol" panose="05050102010706020507" pitchFamily="18" charset="2"/>
              <a:buChar char="·"/>
            </a:pPr>
            <a:r>
              <a:rPr lang="en-US" sz="2400" kern="0" dirty="0">
                <a:solidFill>
                  <a:schemeClr val="tx1"/>
                </a:solidFill>
                <a:latin typeface="+mj-lt"/>
              </a:rPr>
              <a:t>Three emerging developments (not part of GeSI 2030):</a:t>
            </a:r>
          </a:p>
          <a:p>
            <a:pPr lvl="1">
              <a:buSzPct val="135000"/>
              <a:buFont typeface="Arial" panose="020B0604020202020204" pitchFamily="34" charset="0"/>
              <a:buChar char="–"/>
            </a:pPr>
            <a:r>
              <a:rPr lang="en-US" sz="2000" kern="0" dirty="0">
                <a:solidFill>
                  <a:schemeClr val="tx1"/>
                </a:solidFill>
                <a:latin typeface="+mj-lt"/>
              </a:rPr>
              <a:t>Blockchain: a distributed electronic ledger; </a:t>
            </a:r>
          </a:p>
          <a:p>
            <a:pPr lvl="1">
              <a:buSzPct val="135000"/>
              <a:buFont typeface="Arial" panose="020B0604020202020204" pitchFamily="34" charset="0"/>
              <a:buChar char="–"/>
            </a:pPr>
            <a:r>
              <a:rPr lang="en-US" sz="2000" kern="0" dirty="0">
                <a:solidFill>
                  <a:schemeClr val="tx1"/>
                </a:solidFill>
                <a:latin typeface="+mj-lt"/>
              </a:rPr>
              <a:t>The Physical Internet: an open global logistics system founded on physical, digital, and operational interconnectivity;</a:t>
            </a:r>
          </a:p>
          <a:p>
            <a:pPr lvl="1">
              <a:buSzPct val="135000"/>
              <a:buFont typeface="Arial" panose="020B0604020202020204" pitchFamily="34" charset="0"/>
              <a:buChar char="–"/>
            </a:pPr>
            <a:r>
              <a:rPr lang="en-US" sz="2000" kern="0" dirty="0">
                <a:solidFill>
                  <a:schemeClr val="tx1"/>
                </a:solidFill>
                <a:latin typeface="+mj-lt"/>
              </a:rPr>
              <a:t>Cloud Computing/Network-based Performing: an evolving connectivity platform.</a:t>
            </a:r>
          </a:p>
          <a:p>
            <a:pPr>
              <a:buClr>
                <a:srgbClr val="C00000"/>
              </a:buClr>
              <a:buSzPct val="120000"/>
              <a:buFont typeface="Symbol" panose="05050102010706020507" pitchFamily="18" charset="2"/>
              <a:buChar char="·"/>
            </a:pPr>
            <a:r>
              <a:rPr lang="en-US" sz="2400" kern="0" dirty="0">
                <a:solidFill>
                  <a:schemeClr val="tx1"/>
                </a:solidFill>
                <a:latin typeface="+mj-lt"/>
              </a:rPr>
              <a:t>All with an emphasis on an integrated policy, program, and planning perspective that pulls these many diverse elements into a common vision or focus.</a:t>
            </a:r>
          </a:p>
          <a:p>
            <a:pPr>
              <a:buClr>
                <a:srgbClr val="C00000"/>
              </a:buClr>
              <a:buSzPct val="120000"/>
              <a:buFont typeface="Symbol" panose="05050102010706020507" pitchFamily="18" charset="2"/>
              <a:buChar char="·"/>
            </a:pPr>
            <a:r>
              <a:rPr lang="en-US" sz="2400" kern="0" dirty="0">
                <a:solidFill>
                  <a:schemeClr val="tx1"/>
                </a:solidFill>
                <a:latin typeface="+mj-lt"/>
              </a:rPr>
              <a:t>An action plan to ensure a </a:t>
            </a:r>
            <a:r>
              <a:rPr lang="en-US" sz="2400" b="1" i="1" kern="0" dirty="0">
                <a:solidFill>
                  <a:srgbClr val="002060"/>
                </a:solidFill>
                <a:effectLst>
                  <a:outerShdw blurRad="38100" dist="38100" dir="2700000" algn="tl">
                    <a:srgbClr val="000000">
                      <a:alpha val="43137"/>
                    </a:srgbClr>
                  </a:outerShdw>
                </a:effectLst>
                <a:latin typeface="+mj-lt"/>
              </a:rPr>
              <a:t>Roadmap Next Economy</a:t>
            </a:r>
            <a:r>
              <a:rPr lang="en-US" sz="2400" kern="0" dirty="0">
                <a:solidFill>
                  <a:schemeClr val="tx1"/>
                </a:solidFill>
                <a:latin typeface="+mj-lt"/>
              </a:rPr>
              <a:t>.</a:t>
            </a:r>
          </a:p>
        </p:txBody>
      </p:sp>
    </p:spTree>
    <p:extLst>
      <p:ext uri="{BB962C8B-B14F-4D97-AF65-F5344CB8AC3E}">
        <p14:creationId xmlns:p14="http://schemas.microsoft.com/office/powerpoint/2010/main" val="102693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ssolv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pPr>
              <a:defRPr/>
            </a:pPr>
            <a:fld id="{61D36AA1-C76B-46EF-A05C-B330D9E4862B}" type="slidenum">
              <a:rPr lang="en-US" smtClean="0"/>
              <a:pPr>
                <a:defRPr/>
              </a:pPr>
              <a:t>8</a:t>
            </a:fld>
            <a:endParaRPr lang="en-US" dirty="0"/>
          </a:p>
        </p:txBody>
      </p:sp>
      <p:sp>
        <p:nvSpPr>
          <p:cNvPr id="4" name="タイトル 1"/>
          <p:cNvSpPr txBox="1">
            <a:spLocks/>
          </p:cNvSpPr>
          <p:nvPr/>
        </p:nvSpPr>
        <p:spPr>
          <a:xfrm>
            <a:off x="76200" y="609600"/>
            <a:ext cx="8991600" cy="838200"/>
          </a:xfrm>
          <a:prstGeom prst="rect">
            <a:avLst/>
          </a:prstGeom>
        </p:spPr>
        <p:txBody>
          <a:bodyPr/>
          <a:lstStyle>
            <a:lvl1pPr algn="ctr" rtl="0" eaLnBrk="0" fontAlgn="base" hangingPunct="0">
              <a:spcBef>
                <a:spcPct val="0"/>
              </a:spcBef>
              <a:spcAft>
                <a:spcPct val="0"/>
              </a:spcAft>
              <a:defRPr sz="3600" b="1">
                <a:solidFill>
                  <a:srgbClr val="002060"/>
                </a:solidFill>
                <a:latin typeface="+mj-lt"/>
                <a:ea typeface="+mj-ea"/>
                <a:cs typeface="+mj-cs"/>
              </a:defRPr>
            </a:lvl1pPr>
            <a:lvl2pPr algn="l" rtl="0" eaLnBrk="0" fontAlgn="base" hangingPunct="0">
              <a:spcBef>
                <a:spcPct val="0"/>
              </a:spcBef>
              <a:spcAft>
                <a:spcPct val="0"/>
              </a:spcAft>
              <a:defRPr sz="3600" b="1">
                <a:solidFill>
                  <a:srgbClr val="323232"/>
                </a:solidFill>
                <a:latin typeface="Arial" charset="0"/>
                <a:ea typeface="Osaka" pitchFamily="-96" charset="-128"/>
              </a:defRPr>
            </a:lvl2pPr>
            <a:lvl3pPr algn="l" rtl="0" eaLnBrk="0" fontAlgn="base" hangingPunct="0">
              <a:spcBef>
                <a:spcPct val="0"/>
              </a:spcBef>
              <a:spcAft>
                <a:spcPct val="0"/>
              </a:spcAft>
              <a:defRPr sz="3600" b="1">
                <a:solidFill>
                  <a:srgbClr val="323232"/>
                </a:solidFill>
                <a:latin typeface="Arial" charset="0"/>
                <a:ea typeface="Osaka" pitchFamily="-96" charset="-128"/>
              </a:defRPr>
            </a:lvl3pPr>
            <a:lvl4pPr algn="l" rtl="0" eaLnBrk="0" fontAlgn="base" hangingPunct="0">
              <a:spcBef>
                <a:spcPct val="0"/>
              </a:spcBef>
              <a:spcAft>
                <a:spcPct val="0"/>
              </a:spcAft>
              <a:defRPr sz="3600" b="1">
                <a:solidFill>
                  <a:srgbClr val="323232"/>
                </a:solidFill>
                <a:latin typeface="Arial" charset="0"/>
                <a:ea typeface="Osaka" pitchFamily="-96" charset="-128"/>
              </a:defRPr>
            </a:lvl4pPr>
            <a:lvl5pPr algn="l" rtl="0" eaLnBrk="0" fontAlgn="base" hangingPunct="0">
              <a:spcBef>
                <a:spcPct val="0"/>
              </a:spcBef>
              <a:spcAft>
                <a:spcPct val="0"/>
              </a:spcAft>
              <a:defRPr sz="3600" b="1">
                <a:solidFill>
                  <a:srgbClr val="323232"/>
                </a:solidFill>
                <a:latin typeface="Arial" charset="0"/>
                <a:ea typeface="Osaka" pitchFamily="-96" charset="-128"/>
              </a:defRPr>
            </a:lvl5pPr>
            <a:lvl6pPr marL="457200" algn="l" rtl="0" fontAlgn="base">
              <a:spcBef>
                <a:spcPct val="0"/>
              </a:spcBef>
              <a:spcAft>
                <a:spcPct val="0"/>
              </a:spcAft>
              <a:defRPr sz="3600" b="1">
                <a:solidFill>
                  <a:srgbClr val="323232"/>
                </a:solidFill>
                <a:latin typeface="Arial" charset="0"/>
                <a:ea typeface="Osaka" pitchFamily="-96" charset="-128"/>
              </a:defRPr>
            </a:lvl6pPr>
            <a:lvl7pPr marL="914400" algn="l" rtl="0" fontAlgn="base">
              <a:spcBef>
                <a:spcPct val="0"/>
              </a:spcBef>
              <a:spcAft>
                <a:spcPct val="0"/>
              </a:spcAft>
              <a:defRPr sz="3600" b="1">
                <a:solidFill>
                  <a:srgbClr val="323232"/>
                </a:solidFill>
                <a:latin typeface="Arial" charset="0"/>
                <a:ea typeface="Osaka" pitchFamily="-96" charset="-128"/>
              </a:defRPr>
            </a:lvl7pPr>
            <a:lvl8pPr marL="1371600" algn="l" rtl="0" fontAlgn="base">
              <a:spcBef>
                <a:spcPct val="0"/>
              </a:spcBef>
              <a:spcAft>
                <a:spcPct val="0"/>
              </a:spcAft>
              <a:defRPr sz="3600" b="1">
                <a:solidFill>
                  <a:srgbClr val="323232"/>
                </a:solidFill>
                <a:latin typeface="Arial" charset="0"/>
                <a:ea typeface="Osaka" pitchFamily="-96" charset="-128"/>
              </a:defRPr>
            </a:lvl8pPr>
            <a:lvl9pPr marL="1828800" algn="l" rtl="0" fontAlgn="base">
              <a:spcBef>
                <a:spcPct val="0"/>
              </a:spcBef>
              <a:spcAft>
                <a:spcPct val="0"/>
              </a:spcAft>
              <a:defRPr sz="3600" b="1">
                <a:solidFill>
                  <a:srgbClr val="323232"/>
                </a:solidFill>
                <a:latin typeface="Arial" charset="0"/>
                <a:ea typeface="Osaka" pitchFamily="-96" charset="-128"/>
              </a:defRPr>
            </a:lvl9pPr>
          </a:lstStyle>
          <a:p>
            <a:r>
              <a:rPr kumimoji="1" lang="en-US" altLang="ja-JP" kern="0" dirty="0">
                <a:effectLst>
                  <a:outerShdw blurRad="38100" dist="38100" dir="2700000" algn="tl">
                    <a:srgbClr val="000000">
                      <a:alpha val="43137"/>
                    </a:srgbClr>
                  </a:outerShdw>
                </a:effectLst>
              </a:rPr>
              <a:t>Sources of Support for These Ideas</a:t>
            </a:r>
            <a:endParaRPr kumimoji="1" lang="ja-JP" altLang="en-US" kern="0" dirty="0">
              <a:effectLst>
                <a:outerShdw blurRad="38100" dist="38100" dir="2700000" algn="tl">
                  <a:srgbClr val="000000">
                    <a:alpha val="43137"/>
                  </a:srgbClr>
                </a:outerShdw>
              </a:effectLst>
            </a:endParaRPr>
          </a:p>
        </p:txBody>
      </p:sp>
      <p:sp>
        <p:nvSpPr>
          <p:cNvPr id="5" name="Content Placeholder 2">
            <a:extLst>
              <a:ext uri="{FF2B5EF4-FFF2-40B4-BE49-F238E27FC236}">
                <a16:creationId xmlns:a16="http://schemas.microsoft.com/office/drawing/2014/main" xmlns="" id="{3D09F0D8-C862-4083-9056-21D7B1BB5D37}"/>
              </a:ext>
            </a:extLst>
          </p:cNvPr>
          <p:cNvSpPr txBox="1">
            <a:spLocks/>
          </p:cNvSpPr>
          <p:nvPr/>
        </p:nvSpPr>
        <p:spPr>
          <a:xfrm>
            <a:off x="609600" y="1447800"/>
            <a:ext cx="7924800" cy="4114800"/>
          </a:xfrm>
          <a:prstGeom prst="rect">
            <a:avLst/>
          </a:prstGeom>
        </p:spPr>
        <p:txBody>
          <a:bodyPr/>
          <a:lstStyle>
            <a:lvl1pPr marL="342900" indent="-342900" algn="l" rtl="0" eaLnBrk="0" fontAlgn="base" hangingPunct="0">
              <a:spcBef>
                <a:spcPct val="20000"/>
              </a:spcBef>
              <a:spcAft>
                <a:spcPct val="0"/>
              </a:spcAft>
              <a:defRPr sz="3200">
                <a:solidFill>
                  <a:srgbClr val="323232"/>
                </a:solidFill>
                <a:latin typeface="+mn-lt"/>
                <a:ea typeface="+mn-ea"/>
                <a:cs typeface="+mn-cs"/>
              </a:defRPr>
            </a:lvl1pPr>
            <a:lvl2pPr marL="742950" indent="-285750" algn="l" rtl="0" eaLnBrk="0" fontAlgn="base" hangingPunct="0">
              <a:spcBef>
                <a:spcPct val="20000"/>
              </a:spcBef>
              <a:spcAft>
                <a:spcPct val="0"/>
              </a:spcAft>
              <a:buClr>
                <a:srgbClr val="C00000"/>
              </a:buClr>
              <a:buSzPct val="120000"/>
              <a:buFont typeface="Arial" pitchFamily="34" charset="0"/>
              <a:buChar char="•"/>
              <a:defRPr sz="2800">
                <a:solidFill>
                  <a:srgbClr val="323232"/>
                </a:solidFill>
                <a:latin typeface="+mn-lt"/>
                <a:ea typeface="+mn-ea"/>
              </a:defRPr>
            </a:lvl2pPr>
            <a:lvl3pPr marL="1143000" indent="-228600" algn="l" rtl="0" eaLnBrk="0" fontAlgn="base" hangingPunct="0">
              <a:spcBef>
                <a:spcPct val="20000"/>
              </a:spcBef>
              <a:spcAft>
                <a:spcPct val="0"/>
              </a:spcAft>
              <a:buClr>
                <a:srgbClr val="C00000"/>
              </a:buClr>
              <a:buSzPct val="120000"/>
              <a:buFont typeface="Arial" pitchFamily="34" charset="0"/>
              <a:buChar char="–"/>
              <a:defRPr sz="2400">
                <a:solidFill>
                  <a:srgbClr val="323232"/>
                </a:solidFill>
                <a:latin typeface="+mn-lt"/>
                <a:ea typeface="+mn-ea"/>
              </a:defRPr>
            </a:lvl3pPr>
            <a:lvl4pPr marL="1600200" indent="-228600" algn="l" rtl="0" eaLnBrk="0" fontAlgn="base" hangingPunct="0">
              <a:spcBef>
                <a:spcPct val="20000"/>
              </a:spcBef>
              <a:spcAft>
                <a:spcPct val="0"/>
              </a:spcAft>
              <a:buChar char="o"/>
              <a:defRPr sz="2000">
                <a:solidFill>
                  <a:srgbClr val="323232"/>
                </a:solidFill>
                <a:latin typeface="+mn-lt"/>
                <a:ea typeface="+mn-ea"/>
              </a:defRPr>
            </a:lvl4pPr>
            <a:lvl5pPr marL="2057400" indent="-228600" algn="l" rtl="0" eaLnBrk="0" fontAlgn="base" hangingPunct="0">
              <a:spcBef>
                <a:spcPct val="20000"/>
              </a:spcBef>
              <a:spcAft>
                <a:spcPct val="0"/>
              </a:spcAft>
              <a:defRPr sz="2000">
                <a:solidFill>
                  <a:srgbClr val="323232"/>
                </a:solidFill>
                <a:latin typeface="+mn-lt"/>
                <a:ea typeface="+mn-ea"/>
              </a:defRPr>
            </a:lvl5pPr>
            <a:lvl6pPr marL="2514600" indent="-228600" algn="l" rtl="0" fontAlgn="base">
              <a:spcBef>
                <a:spcPct val="20000"/>
              </a:spcBef>
              <a:spcAft>
                <a:spcPct val="0"/>
              </a:spcAft>
              <a:defRPr sz="2000">
                <a:solidFill>
                  <a:srgbClr val="323232"/>
                </a:solidFill>
                <a:latin typeface="+mn-lt"/>
                <a:ea typeface="+mn-ea"/>
              </a:defRPr>
            </a:lvl6pPr>
            <a:lvl7pPr marL="2971800" indent="-228600" algn="l" rtl="0" fontAlgn="base">
              <a:spcBef>
                <a:spcPct val="20000"/>
              </a:spcBef>
              <a:spcAft>
                <a:spcPct val="0"/>
              </a:spcAft>
              <a:defRPr sz="2000">
                <a:solidFill>
                  <a:srgbClr val="323232"/>
                </a:solidFill>
                <a:latin typeface="+mn-lt"/>
                <a:ea typeface="+mn-ea"/>
              </a:defRPr>
            </a:lvl7pPr>
            <a:lvl8pPr marL="3429000" indent="-228600" algn="l" rtl="0" fontAlgn="base">
              <a:spcBef>
                <a:spcPct val="20000"/>
              </a:spcBef>
              <a:spcAft>
                <a:spcPct val="0"/>
              </a:spcAft>
              <a:defRPr sz="2000">
                <a:solidFill>
                  <a:srgbClr val="323232"/>
                </a:solidFill>
                <a:latin typeface="+mn-lt"/>
                <a:ea typeface="+mn-ea"/>
              </a:defRPr>
            </a:lvl8pPr>
            <a:lvl9pPr marL="3886200" indent="-228600" algn="l" rtl="0" fontAlgn="base">
              <a:spcBef>
                <a:spcPct val="20000"/>
              </a:spcBef>
              <a:spcAft>
                <a:spcPct val="0"/>
              </a:spcAft>
              <a:defRPr sz="2000">
                <a:solidFill>
                  <a:srgbClr val="323232"/>
                </a:solidFill>
                <a:latin typeface="+mn-lt"/>
                <a:ea typeface="+mn-ea"/>
              </a:defRPr>
            </a:lvl9pPr>
          </a:lstStyle>
          <a:p>
            <a:pPr marL="457200" indent="-457200">
              <a:buClr>
                <a:srgbClr val="C00000"/>
              </a:buClr>
              <a:buSzPct val="120000"/>
              <a:buFont typeface="Symbol" panose="05050102010706020507" pitchFamily="18" charset="2"/>
              <a:buChar char="·"/>
            </a:pPr>
            <a:r>
              <a:rPr lang="en-US" sz="2600" kern="0" dirty="0">
                <a:solidFill>
                  <a:schemeClr val="tx1"/>
                </a:solidFill>
                <a:latin typeface="+mj-lt"/>
              </a:rPr>
              <a:t>Major assessments such as the GeSI Smarter 2030 report;</a:t>
            </a:r>
          </a:p>
          <a:p>
            <a:pPr marL="457200" indent="-457200">
              <a:buClr>
                <a:srgbClr val="C00000"/>
              </a:buClr>
              <a:buSzPct val="120000"/>
              <a:buFont typeface="Symbol" panose="05050102010706020507" pitchFamily="18" charset="2"/>
              <a:buChar char="·"/>
            </a:pPr>
            <a:r>
              <a:rPr lang="en-US" sz="2600" kern="0" dirty="0">
                <a:solidFill>
                  <a:schemeClr val="tx1"/>
                </a:solidFill>
                <a:latin typeface="+mj-lt"/>
              </a:rPr>
              <a:t>The many other university, think-tank or company-sponsored ideas and analytics; and </a:t>
            </a:r>
          </a:p>
          <a:p>
            <a:pPr marL="457200" indent="-457200">
              <a:buClr>
                <a:srgbClr val="C00000"/>
              </a:buClr>
              <a:buSzPct val="120000"/>
              <a:buFont typeface="Symbol" panose="05050102010706020507" pitchFamily="18" charset="2"/>
              <a:buChar char="·"/>
            </a:pPr>
            <a:r>
              <a:rPr lang="en-US" sz="2600" kern="0" dirty="0">
                <a:solidFill>
                  <a:schemeClr val="tx1"/>
                </a:solidFill>
                <a:latin typeface="+mj-lt"/>
              </a:rPr>
              <a:t>All combined with an emphasis on integrated policy and planning perspectives that pull these many diverse elements into a common vision or focus.</a:t>
            </a:r>
          </a:p>
          <a:p>
            <a:pPr marL="457200" indent="-457200">
              <a:buClr>
                <a:srgbClr val="C00000"/>
              </a:buClr>
              <a:buSzPct val="120000"/>
              <a:buFont typeface="Symbol" panose="05050102010706020507" pitchFamily="18" charset="2"/>
              <a:buChar char="·"/>
            </a:pPr>
            <a:r>
              <a:rPr lang="en-US" sz="2600" kern="0" dirty="0">
                <a:solidFill>
                  <a:schemeClr val="tx1"/>
                </a:solidFill>
                <a:latin typeface="+mj-lt"/>
              </a:rPr>
              <a:t>With an end result of the hopeful “future-proofing” of a Roadmap Next Economy.</a:t>
            </a:r>
          </a:p>
        </p:txBody>
      </p:sp>
    </p:spTree>
    <p:extLst>
      <p:ext uri="{BB962C8B-B14F-4D97-AF65-F5344CB8AC3E}">
        <p14:creationId xmlns:p14="http://schemas.microsoft.com/office/powerpoint/2010/main" val="129832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CEEE_Presentation">
  <a:themeElements>
    <a:clrScheme name="ACEEE_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CEEE_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96" charset="-128"/>
          </a:defRPr>
        </a:defPPr>
      </a:lstStyle>
    </a:lnDef>
  </a:objectDefaults>
  <a:extraClrSchemeLst>
    <a:extraClrScheme>
      <a:clrScheme name="ACEEE_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EEE_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EEE_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EEE_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EEE_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EEE_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EEE_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EEE_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EEE_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EEE_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EEE_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EEE_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ACEEE_Presentation</Template>
  <TotalTime>57093</TotalTime>
  <Words>1213</Words>
  <Application>Microsoft Macintosh PowerPoint</Application>
  <PresentationFormat>On-screen Show (4:3)</PresentationFormat>
  <Paragraphs>106</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MS PGothic</vt:lpstr>
      <vt:lpstr>ＭＳ Ｐゴシック</vt:lpstr>
      <vt:lpstr>Osaka</vt:lpstr>
      <vt:lpstr>Symbol</vt:lpstr>
      <vt:lpstr>ヒラギノ角ゴ Pro W3</vt:lpstr>
      <vt:lpstr>ACEEE_Presentation</vt:lpstr>
      <vt:lpstr>John A. “Skip” Laitner  In Conversation with the  Canon Institute for Global Studies  Tokyo, Japan September 20,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Growing Set of Net Benefits</vt:lpstr>
      <vt:lpstr>Outcomes of GeSI “Smarter2030”</vt:lpstr>
      <vt:lpstr>PowerPoint Presentation</vt:lpstr>
      <vt:lpstr>PowerPoint Presentation</vt:lpstr>
      <vt:lpstr>Last Thought on the 7 Ways ICT &amp; Energy Productivity Improve the Robustness of an Economy</vt:lpstr>
      <vt:lpstr>PowerPoint Presentation</vt:lpstr>
    </vt:vector>
  </TitlesOfParts>
  <Company>.</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Skip Laitner</dc:creator>
  <cp:lastModifiedBy>Meagan Weiland</cp:lastModifiedBy>
  <cp:revision>594</cp:revision>
  <dcterms:created xsi:type="dcterms:W3CDTF">2008-06-26T17:05:01Z</dcterms:created>
  <dcterms:modified xsi:type="dcterms:W3CDTF">2017-09-20T12:44:33Z</dcterms:modified>
</cp:coreProperties>
</file>